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92" r:id="rId4"/>
    <p:sldId id="289" r:id="rId5"/>
    <p:sldId id="290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4" r:id="rId15"/>
    <p:sldId id="300" r:id="rId16"/>
    <p:sldId id="301" r:id="rId17"/>
    <p:sldId id="302" r:id="rId18"/>
    <p:sldId id="30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Paul Monty" initials="PPM" lastIdx="1" clrIdx="0">
    <p:extLst>
      <p:ext uri="{19B8F6BF-5375-455C-9EA6-DF929625EA0E}">
        <p15:presenceInfo xmlns:p15="http://schemas.microsoft.com/office/powerpoint/2012/main" userId="Pierre Paul Mon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07E1C-FB92-1ABD-AF66-684725F77B79}" v="163" dt="2020-09-19T14:47:20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07" autoAdjust="0"/>
    <p:restoredTop sz="88834" autoAdjust="0"/>
  </p:normalViewPr>
  <p:slideViewPr>
    <p:cSldViewPr>
      <p:cViewPr varScale="1">
        <p:scale>
          <a:sx n="76" d="100"/>
          <a:sy n="76" d="100"/>
        </p:scale>
        <p:origin x="108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y Pierre-Paul" userId="S::ppmonty@cvm.qc.ca::353c40b2-ebcb-4767-81e8-891a96156d9f" providerId="AD" clId="Web-{C4E07E1C-FB92-1ABD-AF66-684725F77B79}"/>
    <pc:docChg chg="modSld">
      <pc:chgData name="Monty Pierre-Paul" userId="S::ppmonty@cvm.qc.ca::353c40b2-ebcb-4767-81e8-891a96156d9f" providerId="AD" clId="Web-{C4E07E1C-FB92-1ABD-AF66-684725F77B79}" dt="2020-09-19T14:47:20.958" v="160" actId="20577"/>
      <pc:docMkLst>
        <pc:docMk/>
      </pc:docMkLst>
      <pc:sldChg chg="modSp">
        <pc:chgData name="Monty Pierre-Paul" userId="S::ppmonty@cvm.qc.ca::353c40b2-ebcb-4767-81e8-891a96156d9f" providerId="AD" clId="Web-{C4E07E1C-FB92-1ABD-AF66-684725F77B79}" dt="2020-09-19T14:12:38.528" v="12" actId="20577"/>
        <pc:sldMkLst>
          <pc:docMk/>
          <pc:sldMk cId="3961242671" sldId="288"/>
        </pc:sldMkLst>
        <pc:spChg chg="mod">
          <ac:chgData name="Monty Pierre-Paul" userId="S::ppmonty@cvm.qc.ca::353c40b2-ebcb-4767-81e8-891a96156d9f" providerId="AD" clId="Web-{C4E07E1C-FB92-1ABD-AF66-684725F77B79}" dt="2020-09-19T14:12:38.528" v="12" actId="20577"/>
          <ac:spMkLst>
            <pc:docMk/>
            <pc:sldMk cId="3961242671" sldId="288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4E07E1C-FB92-1ABD-AF66-684725F77B79}" dt="2020-09-19T14:16:29.216" v="36" actId="20577"/>
        <pc:sldMkLst>
          <pc:docMk/>
          <pc:sldMk cId="1651730344" sldId="291"/>
        </pc:sldMkLst>
        <pc:spChg chg="mod">
          <ac:chgData name="Monty Pierre-Paul" userId="S::ppmonty@cvm.qc.ca::353c40b2-ebcb-4767-81e8-891a96156d9f" providerId="AD" clId="Web-{C4E07E1C-FB92-1ABD-AF66-684725F77B79}" dt="2020-09-19T14:16:29.216" v="36" actId="20577"/>
          <ac:spMkLst>
            <pc:docMk/>
            <pc:sldMk cId="1651730344" sldId="291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4E07E1C-FB92-1ABD-AF66-684725F77B79}" dt="2020-09-19T14:13:44.481" v="26" actId="20577"/>
        <pc:sldMkLst>
          <pc:docMk/>
          <pc:sldMk cId="2482140461" sldId="292"/>
        </pc:sldMkLst>
        <pc:spChg chg="mod">
          <ac:chgData name="Monty Pierre-Paul" userId="S::ppmonty@cvm.qc.ca::353c40b2-ebcb-4767-81e8-891a96156d9f" providerId="AD" clId="Web-{C4E07E1C-FB92-1ABD-AF66-684725F77B79}" dt="2020-09-19T14:13:44.481" v="26" actId="20577"/>
          <ac:spMkLst>
            <pc:docMk/>
            <pc:sldMk cId="2482140461" sldId="292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4E07E1C-FB92-1ABD-AF66-684725F77B79}" dt="2020-09-19T14:18:13.608" v="42" actId="20577"/>
        <pc:sldMkLst>
          <pc:docMk/>
          <pc:sldMk cId="529465330" sldId="293"/>
        </pc:sldMkLst>
        <pc:spChg chg="mod">
          <ac:chgData name="Monty Pierre-Paul" userId="S::ppmonty@cvm.qc.ca::353c40b2-ebcb-4767-81e8-891a96156d9f" providerId="AD" clId="Web-{C4E07E1C-FB92-1ABD-AF66-684725F77B79}" dt="2020-09-19T14:18:13.608" v="42" actId="20577"/>
          <ac:spMkLst>
            <pc:docMk/>
            <pc:sldMk cId="529465330" sldId="293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4E07E1C-FB92-1ABD-AF66-684725F77B79}" dt="2020-09-19T14:28:16.109" v="98" actId="20577"/>
        <pc:sldMkLst>
          <pc:docMk/>
          <pc:sldMk cId="1644871088" sldId="300"/>
        </pc:sldMkLst>
        <pc:spChg chg="mod">
          <ac:chgData name="Monty Pierre-Paul" userId="S::ppmonty@cvm.qc.ca::353c40b2-ebcb-4767-81e8-891a96156d9f" providerId="AD" clId="Web-{C4E07E1C-FB92-1ABD-AF66-684725F77B79}" dt="2020-09-19T14:28:16.109" v="98" actId="20577"/>
          <ac:spMkLst>
            <pc:docMk/>
            <pc:sldMk cId="1644871088" sldId="300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4E07E1C-FB92-1ABD-AF66-684725F77B79}" dt="2020-09-19T14:32:47.736" v="128" actId="20577"/>
        <pc:sldMkLst>
          <pc:docMk/>
          <pc:sldMk cId="1459644930" sldId="301"/>
        </pc:sldMkLst>
        <pc:spChg chg="mod">
          <ac:chgData name="Monty Pierre-Paul" userId="S::ppmonty@cvm.qc.ca::353c40b2-ebcb-4767-81e8-891a96156d9f" providerId="AD" clId="Web-{C4E07E1C-FB92-1ABD-AF66-684725F77B79}" dt="2020-09-19T14:32:47.736" v="128" actId="20577"/>
          <ac:spMkLst>
            <pc:docMk/>
            <pc:sldMk cId="1459644930" sldId="301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4E07E1C-FB92-1ABD-AF66-684725F77B79}" dt="2020-09-19T14:47:09.676" v="155" actId="20577"/>
        <pc:sldMkLst>
          <pc:docMk/>
          <pc:sldMk cId="244950298" sldId="302"/>
        </pc:sldMkLst>
        <pc:spChg chg="mod">
          <ac:chgData name="Monty Pierre-Paul" userId="S::ppmonty@cvm.qc.ca::353c40b2-ebcb-4767-81e8-891a96156d9f" providerId="AD" clId="Web-{C4E07E1C-FB92-1ABD-AF66-684725F77B79}" dt="2020-09-19T14:47:09.676" v="155" actId="20577"/>
          <ac:spMkLst>
            <pc:docMk/>
            <pc:sldMk cId="244950298" sldId="302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4E07E1C-FB92-1ABD-AF66-684725F77B79}" dt="2020-09-19T14:47:20.958" v="159" actId="20577"/>
        <pc:sldMkLst>
          <pc:docMk/>
          <pc:sldMk cId="907500998" sldId="303"/>
        </pc:sldMkLst>
        <pc:spChg chg="mod">
          <ac:chgData name="Monty Pierre-Paul" userId="S::ppmonty@cvm.qc.ca::353c40b2-ebcb-4767-81e8-891a96156d9f" providerId="AD" clId="Web-{C4E07E1C-FB92-1ABD-AF66-684725F77B79}" dt="2020-09-19T14:47:20.958" v="159" actId="20577"/>
          <ac:spMkLst>
            <pc:docMk/>
            <pc:sldMk cId="907500998" sldId="303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4E07E1C-FB92-1ABD-AF66-684725F77B79}" dt="2020-09-19T14:27:44.437" v="70" actId="20577"/>
        <pc:sldMkLst>
          <pc:docMk/>
          <pc:sldMk cId="4023775271" sldId="304"/>
        </pc:sldMkLst>
        <pc:spChg chg="mod">
          <ac:chgData name="Monty Pierre-Paul" userId="S::ppmonty@cvm.qc.ca::353c40b2-ebcb-4767-81e8-891a96156d9f" providerId="AD" clId="Web-{C4E07E1C-FB92-1ABD-AF66-684725F77B79}" dt="2020-09-19T14:27:44.437" v="70" actId="20577"/>
          <ac:spMkLst>
            <pc:docMk/>
            <pc:sldMk cId="4023775271" sldId="30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1C561-8D67-44D8-A430-9A6ECEC8F587}" type="datetimeFigureOut">
              <a:rPr lang="fr-CA" smtClean="0"/>
              <a:t>2022-02-21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2D0B-B307-4955-A8B5-640E0820479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821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999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2294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6527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0230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1204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26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3773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5070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4627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56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125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Peut être jusqu’à plusieurs</a:t>
            </a:r>
            <a:r>
              <a:rPr lang="fr-CA" baseline="0" dirty="0"/>
              <a:t> centaines de fois plus lent… maîtrise…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110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725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22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533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264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0335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653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7345-9082-4AA9-9BF8-F95069064ACF}" type="datetime1">
              <a:rPr lang="fr-CA" smtClean="0"/>
              <a:t>2022-02-21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69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3842-6FC8-4DD4-A505-3ABB63C24916}" type="datetime1">
              <a:rPr lang="fr-CA" smtClean="0"/>
              <a:t>2022-02-21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568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FFE8-2DEA-4C86-BDC1-1B4E5DBADBDC}" type="datetime1">
              <a:rPr lang="fr-CA" smtClean="0"/>
              <a:t>2022-02-21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989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BB21-0454-436D-B6ED-72C474655C58}" type="datetime1">
              <a:rPr lang="fr-CA" smtClean="0"/>
              <a:t>2022-02-21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47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DF76-14C3-44A4-908B-6A424FCD5EEE}" type="datetime1">
              <a:rPr lang="fr-CA" smtClean="0"/>
              <a:t>2022-02-21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503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3BF-9854-40D5-A722-F2DDF458E2A9}" type="datetime1">
              <a:rPr lang="fr-CA" smtClean="0"/>
              <a:t>2022-02-21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830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A939-7F90-4CCE-87BA-35FC2A8E526A}" type="datetime1">
              <a:rPr lang="fr-CA" smtClean="0"/>
              <a:t>2022-02-21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9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C674-F067-46C5-8A45-4DF5DEE2BBA5}" type="datetime1">
              <a:rPr lang="fr-CA" smtClean="0"/>
              <a:t>2022-02-21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11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2D03-E6FD-40F9-B07B-3E762ACE9E89}" type="datetime1">
              <a:rPr lang="fr-CA" smtClean="0"/>
              <a:t>2022-02-21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803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D666-A5BB-40C6-B976-8375251EA565}" type="datetime1">
              <a:rPr lang="fr-CA" smtClean="0"/>
              <a:t>2022-02-21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755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7FF-2E6B-4A78-A609-6CE949A68979}" type="datetime1">
              <a:rPr lang="fr-CA" smtClean="0"/>
              <a:t>2022-02-21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06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BE4D-ADC6-482A-BD27-857424F970DA}" type="datetime1">
              <a:rPr lang="fr-CA" smtClean="0"/>
              <a:t>2022-02-21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4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fr-CA" dirty="0" err="1">
                <a:solidFill>
                  <a:schemeClr val="bg1"/>
                </a:solidFill>
              </a:rPr>
              <a:t>Numerical</a:t>
            </a:r>
            <a:r>
              <a:rPr lang="fr-CA" dirty="0">
                <a:solidFill>
                  <a:schemeClr val="bg1"/>
                </a:solidFill>
              </a:rPr>
              <a:t> Python</a:t>
            </a:r>
            <a:br>
              <a:rPr lang="fr-CA" dirty="0">
                <a:solidFill>
                  <a:schemeClr val="bg1"/>
                </a:solidFill>
              </a:rPr>
            </a:br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860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i="1" dirty="0" err="1">
                <a:solidFill>
                  <a:schemeClr val="bg1"/>
                </a:solidFill>
              </a:rPr>
              <a:t>ones</a:t>
            </a:r>
            <a:r>
              <a:rPr lang="fr-CA" i="1" dirty="0">
                <a:solidFill>
                  <a:schemeClr val="bg1"/>
                </a:solidFill>
              </a:rPr>
              <a:t>()</a:t>
            </a:r>
            <a:r>
              <a:rPr lang="fr-CA" dirty="0">
                <a:solidFill>
                  <a:schemeClr val="bg1"/>
                </a:solidFill>
              </a:rPr>
              <a:t> et </a:t>
            </a:r>
            <a:r>
              <a:rPr lang="fr-CA" i="1" dirty="0" err="1">
                <a:solidFill>
                  <a:schemeClr val="bg1"/>
                </a:solidFill>
              </a:rPr>
              <a:t>zeros</a:t>
            </a:r>
            <a:r>
              <a:rPr lang="fr-CA" i="1" dirty="0">
                <a:solidFill>
                  <a:schemeClr val="bg1"/>
                </a:solidFill>
              </a:rPr>
              <a:t>() </a:t>
            </a:r>
            <a:r>
              <a:rPr lang="fr-CA" dirty="0">
                <a:solidFill>
                  <a:schemeClr val="bg1"/>
                </a:solidFill>
              </a:rPr>
              <a:t>peuvent recevoir un </a:t>
            </a:r>
            <a:r>
              <a:rPr lang="fr-CA" dirty="0" err="1">
                <a:solidFill>
                  <a:schemeClr val="bg1"/>
                </a:solidFill>
              </a:rPr>
              <a:t>tuple</a:t>
            </a:r>
            <a:r>
              <a:rPr lang="fr-CA" dirty="0">
                <a:solidFill>
                  <a:schemeClr val="bg1"/>
                </a:solidFill>
              </a:rPr>
              <a:t> en argument, spécifiant les dimensions de notre matrice.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10</a:t>
            </a:fld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12975"/>
            <a:ext cx="4464496" cy="16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8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peut accéder aux valeurs de notre matrice.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11</a:t>
            </a:fld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4320480" cy="38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2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peut également accéder à des dimensions entières.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12</a:t>
            </a:fld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52936"/>
            <a:ext cx="698164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0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peut faire de l’arithmétique sur des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13</a:t>
            </a:fld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96952"/>
            <a:ext cx="658237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8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La dernière diapo peut porter à confusion.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La matrice "a" comporte 2 dimensions.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a[0] est donc une matrice à une dimension!</a:t>
            </a:r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14</a:t>
            </a:fld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356992"/>
            <a:ext cx="5184576" cy="2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7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peut également faire des opérations qui s’appliquent à toutes les composantes d’une matrice.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N'oubliez pas, a[0] est une matrice!</a:t>
            </a:r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15</a:t>
            </a:fld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356992"/>
            <a:ext cx="728721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Il existe aussi des fonctions qui retournent le résultat d’une opération qui implique toutes les composantes d’une matrice (ou d'un vecteur, i.e. matrice à une dimension).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16</a:t>
            </a:fld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863181"/>
            <a:ext cx="3456384" cy="10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4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CA" dirty="0">
                <a:solidFill>
                  <a:schemeClr val="bg1"/>
                </a:solidFill>
              </a:rPr>
              <a:t>Exercice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Créez une matrice de dimension (5X5) aux valeurs </a:t>
            </a:r>
            <a:r>
              <a:rPr lang="fr-CA" dirty="0" smtClean="0">
                <a:solidFill>
                  <a:schemeClr val="bg1"/>
                </a:solidFill>
              </a:rPr>
              <a:t>entières aléatoires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Créez une fonction qui retourne la somme des différences entre deux vecteurs.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Affichez le résultat de cette fonction pour toutes les paires de vecteurs de dimension (1X5) possibles dans la </a:t>
            </a:r>
            <a:r>
              <a:rPr lang="fr-CA">
                <a:solidFill>
                  <a:schemeClr val="bg1"/>
                </a:solidFill>
              </a:rPr>
              <a:t>matrice </a:t>
            </a:r>
            <a:r>
              <a:rPr lang="fr-CA" smtClean="0">
                <a:solidFill>
                  <a:schemeClr val="bg1"/>
                </a:solidFill>
              </a:rPr>
              <a:t>de </a:t>
            </a:r>
            <a:r>
              <a:rPr lang="fr-CA" dirty="0">
                <a:solidFill>
                  <a:schemeClr val="bg1"/>
                </a:solidFill>
              </a:rPr>
              <a:t>la première question.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En prenant soin d’identifier les index des vecteurs.</a:t>
            </a:r>
          </a:p>
          <a:p>
            <a:pPr lvl="3"/>
            <a:r>
              <a:rPr lang="fr-CA" dirty="0">
                <a:solidFill>
                  <a:schemeClr val="bg1"/>
                </a:solidFill>
                <a:cs typeface="Calibri"/>
              </a:rPr>
              <a:t>Indice: </a:t>
            </a:r>
            <a:r>
              <a:rPr lang="fr-CA" dirty="0" err="1">
                <a:solidFill>
                  <a:schemeClr val="bg1"/>
                </a:solidFill>
                <a:cs typeface="Calibri"/>
              </a:rPr>
              <a:t>array.shape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95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Ceci n’est qu’un survol, mais ça vous permettra </a:t>
            </a:r>
            <a:r>
              <a:rPr lang="fr-CA" dirty="0">
                <a:solidFill>
                  <a:schemeClr val="bg1"/>
                </a:solidFill>
              </a:rPr>
              <a:t>de prendre vos premiers pas vers une utilisation plus sophistiquée de ce module puissant.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Et dans votre cas</a:t>
            </a:r>
            <a:r>
              <a:rPr lang="fr-CA">
                <a:solidFill>
                  <a:schemeClr val="bg1"/>
                </a:solidFill>
              </a:rPr>
              <a:t>, c'est nécessaire</a:t>
            </a:r>
            <a:r>
              <a:rPr lang="fr-CA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750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Calcul scientifique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Python est un langage interprété, donc non-compilé.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Chaque fois qu’on itère dans une boucle ou bien qu'on fait un appel récursif, on réinterprète le code.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Pour la plupart des tâches en informatique, ceci ne pose aucun problème.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124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Calcul scientifique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Par contre, pour le calcul scientifique, la manipulation de listes est insuffisante.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Par exemple, pour des tâches répétitives, comme le calcul matriciel, vous allez attendre </a:t>
            </a:r>
            <a:r>
              <a:rPr lang="fr-CA" b="1" i="1" dirty="0">
                <a:solidFill>
                  <a:schemeClr val="bg1"/>
                </a:solidFill>
              </a:rPr>
              <a:t>LONGTEMPS</a:t>
            </a:r>
            <a:r>
              <a:rPr lang="fr-CA" dirty="0">
                <a:solidFill>
                  <a:schemeClr val="bg1"/>
                </a:solidFill>
              </a:rPr>
              <a:t> pour vos résultats.</a:t>
            </a:r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14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Calcul scientifique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Pour cette raison, il existe des modules qui font accès à du code compilé (en C).</a:t>
            </a:r>
          </a:p>
          <a:p>
            <a:pPr lvl="1"/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 err="1">
                <a:solidFill>
                  <a:schemeClr val="bg1"/>
                </a:solidFill>
              </a:rPr>
              <a:t>SciPy</a:t>
            </a:r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510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Calcul scientifique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Les opérations que vous allez effectuer dans le cadre de ce cours exigeront beaucoup de puissance de calcul.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Nous allons donc souvent utiliser </a:t>
            </a:r>
            <a:r>
              <a:rPr lang="fr-CA" dirty="0" err="1">
                <a:solidFill>
                  <a:schemeClr val="bg1"/>
                </a:solidFill>
              </a:rPr>
              <a:t>NumPy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319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r>
              <a:rPr lang="fr-CA" dirty="0">
                <a:solidFill>
                  <a:schemeClr val="bg1"/>
                </a:solidFill>
              </a:rPr>
              <a:t> est immense.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Nous n’allons voir que les rudiments qui vous seront nécessaires dans ce cours.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Premièrement, importons </a:t>
            </a:r>
            <a:r>
              <a:rPr lang="fr-CA" dirty="0" err="1">
                <a:solidFill>
                  <a:schemeClr val="bg1"/>
                </a:solidFill>
              </a:rPr>
              <a:t>NumPy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Utiliser un alias de cette manière nous permettra d’accéder aux éléments de </a:t>
            </a:r>
            <a:r>
              <a:rPr lang="fr-CA" dirty="0" err="1">
                <a:solidFill>
                  <a:schemeClr val="bg1"/>
                </a:solidFill>
              </a:rPr>
              <a:t>NumPy</a:t>
            </a:r>
            <a:r>
              <a:rPr lang="fr-CA" dirty="0">
                <a:solidFill>
                  <a:schemeClr val="bg1"/>
                </a:solidFill>
              </a:rPr>
              <a:t> à l'aide </a:t>
            </a:r>
            <a:r>
              <a:rPr lang="fr-CA" dirty="0" smtClean="0">
                <a:solidFill>
                  <a:schemeClr val="bg1"/>
                </a:solidFill>
              </a:rPr>
              <a:t>de l’identifiant "</a:t>
            </a:r>
            <a:r>
              <a:rPr lang="fr-CA" dirty="0" err="1" smtClean="0">
                <a:solidFill>
                  <a:schemeClr val="bg1"/>
                </a:solidFill>
              </a:rPr>
              <a:t>np</a:t>
            </a:r>
            <a:r>
              <a:rPr lang="fr-CA" dirty="0">
                <a:solidFill>
                  <a:schemeClr val="bg1"/>
                </a:solidFill>
              </a:rPr>
              <a:t>".</a:t>
            </a:r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6</a:t>
            </a:fld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63168"/>
            <a:ext cx="4077669" cy="4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3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Créer des vecteurs et des matrices.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Il y a plusieurs manières de s’y prendre.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 err="1">
                <a:solidFill>
                  <a:schemeClr val="bg1"/>
                </a:solidFill>
              </a:rPr>
              <a:t>np.arange</a:t>
            </a:r>
            <a:r>
              <a:rPr lang="fr-CA" dirty="0">
                <a:solidFill>
                  <a:schemeClr val="bg1"/>
                </a:solidFill>
              </a:rPr>
              <a:t>(n) nous créé une matrice de dimension 1Xn.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Un vecteur.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7</a:t>
            </a:fld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852936"/>
            <a:ext cx="610030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6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peut redimensionner notre vecteur avec </a:t>
            </a:r>
            <a:r>
              <a:rPr lang="fr-CA" dirty="0" err="1">
                <a:solidFill>
                  <a:schemeClr val="bg1"/>
                </a:solidFill>
              </a:rPr>
              <a:t>reshape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8</a:t>
            </a:fld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80928"/>
            <a:ext cx="5040560" cy="16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7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NumPy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Dépendamment de ce que l’on veut, il y a aussi </a:t>
            </a:r>
            <a:r>
              <a:rPr lang="fr-CA" i="1" dirty="0" err="1">
                <a:solidFill>
                  <a:schemeClr val="bg1"/>
                </a:solidFill>
              </a:rPr>
              <a:t>ones</a:t>
            </a:r>
            <a:r>
              <a:rPr lang="fr-CA" i="1" dirty="0">
                <a:solidFill>
                  <a:schemeClr val="bg1"/>
                </a:solidFill>
              </a:rPr>
              <a:t>()</a:t>
            </a:r>
            <a:r>
              <a:rPr lang="fr-CA" dirty="0">
                <a:solidFill>
                  <a:schemeClr val="bg1"/>
                </a:solidFill>
              </a:rPr>
              <a:t> et </a:t>
            </a:r>
            <a:r>
              <a:rPr lang="fr-CA" i="1" dirty="0" err="1">
                <a:solidFill>
                  <a:schemeClr val="bg1"/>
                </a:solidFill>
              </a:rPr>
              <a:t>zeros</a:t>
            </a:r>
            <a:r>
              <a:rPr lang="fr-CA" i="1" dirty="0">
                <a:solidFill>
                  <a:schemeClr val="bg1"/>
                </a:solidFill>
              </a:rPr>
              <a:t>()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9</a:t>
            </a:fld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2996952"/>
            <a:ext cx="705102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608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606BAC60A3C48A9C2F2F51D3DC819" ma:contentTypeVersion="4" ma:contentTypeDescription="Crée un document." ma:contentTypeScope="" ma:versionID="13f0342c307ed4450b8700fe36157a8c">
  <xsd:schema xmlns:xsd="http://www.w3.org/2001/XMLSchema" xmlns:xs="http://www.w3.org/2001/XMLSchema" xmlns:p="http://schemas.microsoft.com/office/2006/metadata/properties" xmlns:ns2="ebe820f0-1ba9-4463-968d-1165a967760d" xmlns:ns3="803ee342-c0fd-4c7c-b7a3-e5ec63200cb2" targetNamespace="http://schemas.microsoft.com/office/2006/metadata/properties" ma:root="true" ma:fieldsID="468f041ff29c12fe04c9aedaf66c031b" ns2:_="" ns3:_="">
    <xsd:import namespace="ebe820f0-1ba9-4463-968d-1165a967760d"/>
    <xsd:import namespace="803ee342-c0fd-4c7c-b7a3-e5ec63200c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820f0-1ba9-4463-968d-1165a96776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ee342-c0fd-4c7c-b7a3-e5ec63200c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3B36E-B269-4E05-B58C-8FE7374226F0}"/>
</file>

<file path=customXml/itemProps2.xml><?xml version="1.0" encoding="utf-8"?>
<ds:datastoreItem xmlns:ds="http://schemas.openxmlformats.org/officeDocument/2006/customXml" ds:itemID="{C2C1704C-7520-440E-ACC8-BD203E506ED7}"/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521</Words>
  <Application>Microsoft Office PowerPoint</Application>
  <PresentationFormat>Affichage à l'écran (4:3)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Thème Office</vt:lpstr>
      <vt:lpstr>Numerical Python NumPy</vt:lpstr>
      <vt:lpstr>Calcul scientifique</vt:lpstr>
      <vt:lpstr>Calcul scientifique</vt:lpstr>
      <vt:lpstr>Calcul scientifique</vt:lpstr>
      <vt:lpstr>Calcul scientifique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dans Eclipse</dc:title>
  <dc:creator>cvm</dc:creator>
  <cp:lastModifiedBy>cvm</cp:lastModifiedBy>
  <cp:revision>147</cp:revision>
  <dcterms:created xsi:type="dcterms:W3CDTF">2013-02-05T18:39:38Z</dcterms:created>
  <dcterms:modified xsi:type="dcterms:W3CDTF">2022-02-21T14:48:49Z</dcterms:modified>
</cp:coreProperties>
</file>