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333" r:id="rId4"/>
    <p:sldId id="335" r:id="rId5"/>
    <p:sldId id="334" r:id="rId6"/>
    <p:sldId id="343" r:id="rId7"/>
    <p:sldId id="336" r:id="rId8"/>
    <p:sldId id="338" r:id="rId9"/>
    <p:sldId id="339" r:id="rId10"/>
    <p:sldId id="344" r:id="rId11"/>
    <p:sldId id="340" r:id="rId12"/>
    <p:sldId id="348" r:id="rId13"/>
    <p:sldId id="337" r:id="rId14"/>
    <p:sldId id="341" r:id="rId15"/>
    <p:sldId id="345" r:id="rId16"/>
    <p:sldId id="342" r:id="rId17"/>
    <p:sldId id="347" r:id="rId18"/>
    <p:sldId id="356" r:id="rId19"/>
    <p:sldId id="351" r:id="rId20"/>
    <p:sldId id="352" r:id="rId21"/>
    <p:sldId id="354" r:id="rId22"/>
    <p:sldId id="353" r:id="rId23"/>
    <p:sldId id="350" r:id="rId24"/>
    <p:sldId id="346" r:id="rId25"/>
    <p:sldId id="355" r:id="rId26"/>
    <p:sldId id="349" r:id="rId27"/>
    <p:sldId id="33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Paul Monty" initials="PPM" lastIdx="1" clrIdx="0">
    <p:extLst>
      <p:ext uri="{19B8F6BF-5375-455C-9EA6-DF929625EA0E}">
        <p15:presenceInfo xmlns:p15="http://schemas.microsoft.com/office/powerpoint/2012/main" userId="Pierre Paul Mon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ED62B-2652-FD47-CE8E-16FF585F252A}" v="182" dt="2020-11-16T15:17:14.120"/>
    <p1510:client id="{8E096160-FFFE-558E-4BD0-BA1611BED029}" v="2673" dt="2020-11-10T14:55:2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3" autoAdjust="0"/>
    <p:restoredTop sz="94542" autoAdjust="0"/>
  </p:normalViewPr>
  <p:slideViewPr>
    <p:cSldViewPr>
      <p:cViewPr varScale="1">
        <p:scale>
          <a:sx n="95" d="100"/>
          <a:sy n="95" d="100"/>
        </p:scale>
        <p:origin x="25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y Pierre-Paul" userId="S::ppmonty@cvm.qc.ca::353c40b2-ebcb-4767-81e8-891a96156d9f" providerId="AD" clId="Web-{679ED62B-2652-FD47-CE8E-16FF585F252A}"/>
    <pc:docChg chg="modSld sldOrd">
      <pc:chgData name="Monty Pierre-Paul" userId="S::ppmonty@cvm.qc.ca::353c40b2-ebcb-4767-81e8-891a96156d9f" providerId="AD" clId="Web-{679ED62B-2652-FD47-CE8E-16FF585F252A}" dt="2020-11-16T15:17:14.120" v="175"/>
      <pc:docMkLst>
        <pc:docMk/>
      </pc:docMkLst>
      <pc:sldChg chg="modSp">
        <pc:chgData name="Monty Pierre-Paul" userId="S::ppmonty@cvm.qc.ca::353c40b2-ebcb-4767-81e8-891a96156d9f" providerId="AD" clId="Web-{679ED62B-2652-FD47-CE8E-16FF585F252A}" dt="2020-11-16T15:03:26.132" v="55" actId="20577"/>
        <pc:sldMkLst>
          <pc:docMk/>
          <pc:sldMk cId="1617139677" sldId="333"/>
        </pc:sldMkLst>
        <pc:spChg chg="mod">
          <ac:chgData name="Monty Pierre-Paul" userId="S::ppmonty@cvm.qc.ca::353c40b2-ebcb-4767-81e8-891a96156d9f" providerId="AD" clId="Web-{679ED62B-2652-FD47-CE8E-16FF585F252A}" dt="2020-11-16T15:03:26.132" v="55" actId="20577"/>
          <ac:spMkLst>
            <pc:docMk/>
            <pc:sldMk cId="1617139677" sldId="333"/>
            <ac:spMk id="2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679ED62B-2652-FD47-CE8E-16FF585F252A}" dt="2020-11-16T15:02:59.694" v="38" actId="20577"/>
        <pc:sldMkLst>
          <pc:docMk/>
          <pc:sldMk cId="223533673" sldId="335"/>
        </pc:sldMkLst>
        <pc:spChg chg="mod">
          <ac:chgData name="Monty Pierre-Paul" userId="S::ppmonty@cvm.qc.ca::353c40b2-ebcb-4767-81e8-891a96156d9f" providerId="AD" clId="Web-{679ED62B-2652-FD47-CE8E-16FF585F252A}" dt="2020-11-16T15:02:59.694" v="38" actId="20577"/>
          <ac:spMkLst>
            <pc:docMk/>
            <pc:sldMk cId="223533673" sldId="335"/>
            <ac:spMk id="2" creationId="{00000000-0000-0000-0000-000000000000}"/>
          </ac:spMkLst>
        </pc:spChg>
        <pc:spChg chg="mod">
          <ac:chgData name="Monty Pierre-Paul" userId="S::ppmonty@cvm.qc.ca::353c40b2-ebcb-4767-81e8-891a96156d9f" providerId="AD" clId="Web-{679ED62B-2652-FD47-CE8E-16FF585F252A}" dt="2020-11-16T15:02:49.038" v="12" actId="20577"/>
          <ac:spMkLst>
            <pc:docMk/>
            <pc:sldMk cId="223533673" sldId="335"/>
            <ac:spMk id="3" creationId="{00000000-0000-0000-0000-000000000000}"/>
          </ac:spMkLst>
        </pc:spChg>
      </pc:sldChg>
      <pc:sldChg chg="modSp ord">
        <pc:chgData name="Monty Pierre-Paul" userId="S::ppmonty@cvm.qc.ca::353c40b2-ebcb-4767-81e8-891a96156d9f" providerId="AD" clId="Web-{679ED62B-2652-FD47-CE8E-16FF585F252A}" dt="2020-11-16T15:17:10.745" v="174"/>
        <pc:sldMkLst>
          <pc:docMk/>
          <pc:sldMk cId="947233235" sldId="350"/>
        </pc:sldMkLst>
        <pc:spChg chg="mod">
          <ac:chgData name="Monty Pierre-Paul" userId="S::ppmonty@cvm.qc.ca::353c40b2-ebcb-4767-81e8-891a96156d9f" providerId="AD" clId="Web-{679ED62B-2652-FD47-CE8E-16FF585F252A}" dt="2020-11-16T15:16:21.245" v="170" actId="20577"/>
          <ac:spMkLst>
            <pc:docMk/>
            <pc:sldMk cId="947233235" sldId="350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679ED62B-2652-FD47-CE8E-16FF585F252A}" dt="2020-11-16T15:14:18.088" v="68" actId="20577"/>
        <pc:sldMkLst>
          <pc:docMk/>
          <pc:sldMk cId="3907156344" sldId="351"/>
        </pc:sldMkLst>
        <pc:spChg chg="mod">
          <ac:chgData name="Monty Pierre-Paul" userId="S::ppmonty@cvm.qc.ca::353c40b2-ebcb-4767-81e8-891a96156d9f" providerId="AD" clId="Web-{679ED62B-2652-FD47-CE8E-16FF585F252A}" dt="2020-11-16T15:14:18.088" v="68" actId="20577"/>
          <ac:spMkLst>
            <pc:docMk/>
            <pc:sldMk cId="3907156344" sldId="351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679ED62B-2652-FD47-CE8E-16FF585F252A}" dt="2020-11-16T15:15:10.807" v="87" actId="20577"/>
        <pc:sldMkLst>
          <pc:docMk/>
          <pc:sldMk cId="4139523106" sldId="353"/>
        </pc:sldMkLst>
        <pc:spChg chg="mod">
          <ac:chgData name="Monty Pierre-Paul" userId="S::ppmonty@cvm.qc.ca::353c40b2-ebcb-4767-81e8-891a96156d9f" providerId="AD" clId="Web-{679ED62B-2652-FD47-CE8E-16FF585F252A}" dt="2020-11-16T15:15:10.807" v="87" actId="20577"/>
          <ac:spMkLst>
            <pc:docMk/>
            <pc:sldMk cId="4139523106" sldId="353"/>
            <ac:spMk id="3" creationId="{00000000-0000-0000-0000-000000000000}"/>
          </ac:spMkLst>
        </pc:spChg>
      </pc:sldChg>
      <pc:sldChg chg="ord">
        <pc:chgData name="Monty Pierre-Paul" userId="S::ppmonty@cvm.qc.ca::353c40b2-ebcb-4767-81e8-891a96156d9f" providerId="AD" clId="Web-{679ED62B-2652-FD47-CE8E-16FF585F252A}" dt="2020-11-16T15:17:14.120" v="175"/>
        <pc:sldMkLst>
          <pc:docMk/>
          <pc:sldMk cId="2065652520" sldId="355"/>
        </pc:sldMkLst>
      </pc:sldChg>
    </pc:docChg>
  </pc:docChgLst>
  <pc:docChgLst>
    <pc:chgData name="Monty Pierre-Paul" userId="S::ppmonty@cvm.qc.ca::353c40b2-ebcb-4767-81e8-891a96156d9f" providerId="AD" clId="Web-{8E096160-FFFE-558E-4BD0-BA1611BED029}"/>
    <pc:docChg chg="addSld modSld">
      <pc:chgData name="Monty Pierre-Paul" userId="S::ppmonty@cvm.qc.ca::353c40b2-ebcb-4767-81e8-891a96156d9f" providerId="AD" clId="Web-{8E096160-FFFE-558E-4BD0-BA1611BED029}" dt="2020-11-10T14:55:22.949" v="2662" actId="20577"/>
      <pc:docMkLst>
        <pc:docMk/>
      </pc:docMkLst>
      <pc:sldChg chg="modSp">
        <pc:chgData name="Monty Pierre-Paul" userId="S::ppmonty@cvm.qc.ca::353c40b2-ebcb-4767-81e8-891a96156d9f" providerId="AD" clId="Web-{8E096160-FFFE-558E-4BD0-BA1611BED029}" dt="2020-11-10T14:00:55.820" v="92" actId="20577"/>
        <pc:sldMkLst>
          <pc:docMk/>
          <pc:sldMk cId="1226356263" sldId="334"/>
        </pc:sldMkLst>
        <pc:spChg chg="mod">
          <ac:chgData name="Monty Pierre-Paul" userId="S::ppmonty@cvm.qc.ca::353c40b2-ebcb-4767-81e8-891a96156d9f" providerId="AD" clId="Web-{8E096160-FFFE-558E-4BD0-BA1611BED029}" dt="2020-11-10T14:00:55.820" v="92" actId="20577"/>
          <ac:spMkLst>
            <pc:docMk/>
            <pc:sldMk cId="1226356263" sldId="334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14:44.348" v="247" actId="20577"/>
        <pc:sldMkLst>
          <pc:docMk/>
          <pc:sldMk cId="223533673" sldId="335"/>
        </pc:sldMkLst>
        <pc:spChg chg="mod">
          <ac:chgData name="Monty Pierre-Paul" userId="S::ppmonty@cvm.qc.ca::353c40b2-ebcb-4767-81e8-891a96156d9f" providerId="AD" clId="Web-{8E096160-FFFE-558E-4BD0-BA1611BED029}" dt="2020-11-10T14:14:44.348" v="247" actId="20577"/>
          <ac:spMkLst>
            <pc:docMk/>
            <pc:sldMk cId="223533673" sldId="335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13:41.880" v="172" actId="20577"/>
        <pc:sldMkLst>
          <pc:docMk/>
          <pc:sldMk cId="1835344844" sldId="337"/>
        </pc:sldMkLst>
        <pc:spChg chg="mod">
          <ac:chgData name="Monty Pierre-Paul" userId="S::ppmonty@cvm.qc.ca::353c40b2-ebcb-4767-81e8-891a96156d9f" providerId="AD" clId="Web-{8E096160-FFFE-558E-4BD0-BA1611BED029}" dt="2020-11-10T14:13:41.880" v="172" actId="20577"/>
          <ac:spMkLst>
            <pc:docMk/>
            <pc:sldMk cId="1835344844" sldId="337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51:43.310" v="2413" actId="20577"/>
        <pc:sldMkLst>
          <pc:docMk/>
          <pc:sldMk cId="1780487823" sldId="346"/>
        </pc:sldMkLst>
        <pc:spChg chg="mod">
          <ac:chgData name="Monty Pierre-Paul" userId="S::ppmonty@cvm.qc.ca::353c40b2-ebcb-4767-81e8-891a96156d9f" providerId="AD" clId="Web-{8E096160-FFFE-558E-4BD0-BA1611BED029}" dt="2020-11-10T14:51:43.310" v="2413" actId="20577"/>
          <ac:spMkLst>
            <pc:docMk/>
            <pc:sldMk cId="1780487823" sldId="346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8E096160-FFFE-558E-4BD0-BA1611BED029}" dt="2020-11-10T14:24:58.034" v="1165" actId="20577"/>
        <pc:sldMkLst>
          <pc:docMk/>
          <pc:sldMk cId="2849680373" sldId="347"/>
        </pc:sldMkLst>
        <pc:spChg chg="mod">
          <ac:chgData name="Monty Pierre-Paul" userId="S::ppmonty@cvm.qc.ca::353c40b2-ebcb-4767-81e8-891a96156d9f" providerId="AD" clId="Web-{8E096160-FFFE-558E-4BD0-BA1611BED029}" dt="2020-11-10T14:24:58.034" v="1165" actId="20577"/>
          <ac:spMkLst>
            <pc:docMk/>
            <pc:sldMk cId="2849680373" sldId="347"/>
            <ac:spMk id="3" creationId="{00000000-0000-0000-0000-000000000000}"/>
          </ac:spMkLst>
        </pc:spChg>
      </pc:sldChg>
      <pc:sldChg chg="add replId">
        <pc:chgData name="Monty Pierre-Paul" userId="S::ppmonty@cvm.qc.ca::353c40b2-ebcb-4767-81e8-891a96156d9f" providerId="AD" clId="Web-{8E096160-FFFE-558E-4BD0-BA1611BED029}" dt="2020-11-10T14:15:56.457" v="249"/>
        <pc:sldMkLst>
          <pc:docMk/>
          <pc:sldMk cId="947233235" sldId="350"/>
        </pc:sldMkLst>
      </pc:sldChg>
      <pc:sldChg chg="modSp add replId">
        <pc:chgData name="Monty Pierre-Paul" userId="S::ppmonty@cvm.qc.ca::353c40b2-ebcb-4767-81e8-891a96156d9f" providerId="AD" clId="Web-{8E096160-FFFE-558E-4BD0-BA1611BED029}" dt="2020-11-10T14:45:59.233" v="1958" actId="20577"/>
        <pc:sldMkLst>
          <pc:docMk/>
          <pc:sldMk cId="3907156344" sldId="351"/>
        </pc:sldMkLst>
        <pc:spChg chg="mod">
          <ac:chgData name="Monty Pierre-Paul" userId="S::ppmonty@cvm.qc.ca::353c40b2-ebcb-4767-81e8-891a96156d9f" providerId="AD" clId="Web-{8E096160-FFFE-558E-4BD0-BA1611BED029}" dt="2020-11-10T14:45:59.233" v="1958" actId="20577"/>
          <ac:spMkLst>
            <pc:docMk/>
            <pc:sldMk cId="3907156344" sldId="351"/>
            <ac:spMk id="3" creationId="{00000000-0000-0000-0000-000000000000}"/>
          </ac:spMkLst>
        </pc:spChg>
      </pc:sldChg>
      <pc:sldChg chg="modSp add replId">
        <pc:chgData name="Monty Pierre-Paul" userId="S::ppmonty@cvm.qc.ca::353c40b2-ebcb-4767-81e8-891a96156d9f" providerId="AD" clId="Web-{8E096160-FFFE-558E-4BD0-BA1611BED029}" dt="2020-11-10T14:47:46.607" v="2136" actId="20577"/>
        <pc:sldMkLst>
          <pc:docMk/>
          <pc:sldMk cId="2167539767" sldId="352"/>
        </pc:sldMkLst>
        <pc:spChg chg="mod">
          <ac:chgData name="Monty Pierre-Paul" userId="S::ppmonty@cvm.qc.ca::353c40b2-ebcb-4767-81e8-891a96156d9f" providerId="AD" clId="Web-{8E096160-FFFE-558E-4BD0-BA1611BED029}" dt="2020-11-10T14:47:46.607" v="2136" actId="20577"/>
          <ac:spMkLst>
            <pc:docMk/>
            <pc:sldMk cId="2167539767" sldId="352"/>
            <ac:spMk id="3" creationId="{00000000-0000-0000-0000-000000000000}"/>
          </ac:spMkLst>
        </pc:spChg>
      </pc:sldChg>
      <pc:sldChg chg="modSp add replId">
        <pc:chgData name="Monty Pierre-Paul" userId="S::ppmonty@cvm.qc.ca::353c40b2-ebcb-4767-81e8-891a96156d9f" providerId="AD" clId="Web-{8E096160-FFFE-558E-4BD0-BA1611BED029}" dt="2020-11-10T14:44:27.108" v="1908" actId="20577"/>
        <pc:sldMkLst>
          <pc:docMk/>
          <pc:sldMk cId="4139523106" sldId="353"/>
        </pc:sldMkLst>
        <pc:spChg chg="mod">
          <ac:chgData name="Monty Pierre-Paul" userId="S::ppmonty@cvm.qc.ca::353c40b2-ebcb-4767-81e8-891a96156d9f" providerId="AD" clId="Web-{8E096160-FFFE-558E-4BD0-BA1611BED029}" dt="2020-11-10T14:44:27.108" v="1908" actId="20577"/>
          <ac:spMkLst>
            <pc:docMk/>
            <pc:sldMk cId="4139523106" sldId="353"/>
            <ac:spMk id="3" creationId="{00000000-0000-0000-0000-000000000000}"/>
          </ac:spMkLst>
        </pc:spChg>
      </pc:sldChg>
      <pc:sldChg chg="addSp delSp modSp add replId">
        <pc:chgData name="Monty Pierre-Paul" userId="S::ppmonty@cvm.qc.ca::353c40b2-ebcb-4767-81e8-891a96156d9f" providerId="AD" clId="Web-{8E096160-FFFE-558E-4BD0-BA1611BED029}" dt="2020-11-10T14:43:53.671" v="1891" actId="14100"/>
        <pc:sldMkLst>
          <pc:docMk/>
          <pc:sldMk cId="2677291679" sldId="354"/>
        </pc:sldMkLst>
        <pc:spChg chg="mod">
          <ac:chgData name="Monty Pierre-Paul" userId="S::ppmonty@cvm.qc.ca::353c40b2-ebcb-4767-81e8-891a96156d9f" providerId="AD" clId="Web-{8E096160-FFFE-558E-4BD0-BA1611BED029}" dt="2020-11-10T14:39:05.921" v="1863" actId="20577"/>
          <ac:spMkLst>
            <pc:docMk/>
            <pc:sldMk cId="2677291679" sldId="354"/>
            <ac:spMk id="3" creationId="{00000000-0000-0000-0000-000000000000}"/>
          </ac:spMkLst>
        </pc:spChg>
        <pc:picChg chg="add del mod">
          <ac:chgData name="Monty Pierre-Paul" userId="S::ppmonty@cvm.qc.ca::353c40b2-ebcb-4767-81e8-891a96156d9f" providerId="AD" clId="Web-{8E096160-FFFE-558E-4BD0-BA1611BED029}" dt="2020-11-10T14:41:14.077" v="1870"/>
          <ac:picMkLst>
            <pc:docMk/>
            <pc:sldMk cId="2677291679" sldId="354"/>
            <ac:picMk id="6" creationId="{91978B76-EB9B-44C4-8FD0-1A0AFB825521}"/>
          </ac:picMkLst>
        </pc:picChg>
        <pc:picChg chg="add mod">
          <ac:chgData name="Monty Pierre-Paul" userId="S::ppmonty@cvm.qc.ca::353c40b2-ebcb-4767-81e8-891a96156d9f" providerId="AD" clId="Web-{8E096160-FFFE-558E-4BD0-BA1611BED029}" dt="2020-11-10T14:41:41.218" v="1873" actId="14100"/>
          <ac:picMkLst>
            <pc:docMk/>
            <pc:sldMk cId="2677291679" sldId="354"/>
            <ac:picMk id="7" creationId="{303BC09F-21A8-4239-9E73-095DA8582362}"/>
          </ac:picMkLst>
        </pc:picChg>
        <pc:inkChg chg="add del">
          <ac:chgData name="Monty Pierre-Paul" userId="S::ppmonty@cvm.qc.ca::353c40b2-ebcb-4767-81e8-891a96156d9f" providerId="AD" clId="Web-{8E096160-FFFE-558E-4BD0-BA1611BED029}" dt="2020-11-10T14:38:59.109" v="1847"/>
          <ac:inkMkLst>
            <pc:docMk/>
            <pc:sldMk cId="2677291679" sldId="354"/>
            <ac:inkMk id="5" creationId="{7D31FB57-E686-4007-961A-5E19B46927F2}"/>
          </ac:inkMkLst>
        </pc:inkChg>
        <pc:cxnChg chg="add mod">
          <ac:chgData name="Monty Pierre-Paul" userId="S::ppmonty@cvm.qc.ca::353c40b2-ebcb-4767-81e8-891a96156d9f" providerId="AD" clId="Web-{8E096160-FFFE-558E-4BD0-BA1611BED029}" dt="2020-11-10T14:43:02.155" v="1881" actId="14100"/>
          <ac:cxnSpMkLst>
            <pc:docMk/>
            <pc:sldMk cId="2677291679" sldId="354"/>
            <ac:cxnSpMk id="8" creationId="{69E74F66-2572-4B32-8BB4-95F9AD879E6C}"/>
          </ac:cxnSpMkLst>
        </pc:cxnChg>
        <pc:cxnChg chg="add mod">
          <ac:chgData name="Monty Pierre-Paul" userId="S::ppmonty@cvm.qc.ca::353c40b2-ebcb-4767-81e8-891a96156d9f" providerId="AD" clId="Web-{8E096160-FFFE-558E-4BD0-BA1611BED029}" dt="2020-11-10T14:43:17.858" v="1885" actId="14100"/>
          <ac:cxnSpMkLst>
            <pc:docMk/>
            <pc:sldMk cId="2677291679" sldId="354"/>
            <ac:cxnSpMk id="9" creationId="{B53D6940-7E61-4582-B9A8-CF01AF1539FA}"/>
          </ac:cxnSpMkLst>
        </pc:cxnChg>
        <pc:cxnChg chg="add mod">
          <ac:chgData name="Monty Pierre-Paul" userId="S::ppmonty@cvm.qc.ca::353c40b2-ebcb-4767-81e8-891a96156d9f" providerId="AD" clId="Web-{8E096160-FFFE-558E-4BD0-BA1611BED029}" dt="2020-11-10T14:43:53.671" v="1891" actId="14100"/>
          <ac:cxnSpMkLst>
            <pc:docMk/>
            <pc:sldMk cId="2677291679" sldId="354"/>
            <ac:cxnSpMk id="10" creationId="{B3E5246A-966A-49DB-9952-4EEF252ECD3C}"/>
          </ac:cxnSpMkLst>
        </pc:cxnChg>
      </pc:sldChg>
      <pc:sldChg chg="modSp add replId">
        <pc:chgData name="Monty Pierre-Paul" userId="S::ppmonty@cvm.qc.ca::353c40b2-ebcb-4767-81e8-891a96156d9f" providerId="AD" clId="Web-{8E096160-FFFE-558E-4BD0-BA1611BED029}" dt="2020-11-10T14:55:22.934" v="2661" actId="20577"/>
        <pc:sldMkLst>
          <pc:docMk/>
          <pc:sldMk cId="2065652520" sldId="355"/>
        </pc:sldMkLst>
        <pc:spChg chg="mod">
          <ac:chgData name="Monty Pierre-Paul" userId="S::ppmonty@cvm.qc.ca::353c40b2-ebcb-4767-81e8-891a96156d9f" providerId="AD" clId="Web-{8E096160-FFFE-558E-4BD0-BA1611BED029}" dt="2020-11-10T14:49:52.404" v="2216" actId="20577"/>
          <ac:spMkLst>
            <pc:docMk/>
            <pc:sldMk cId="2065652520" sldId="355"/>
            <ac:spMk id="2" creationId="{00000000-0000-0000-0000-000000000000}"/>
          </ac:spMkLst>
        </pc:spChg>
        <pc:spChg chg="mod">
          <ac:chgData name="Monty Pierre-Paul" userId="S::ppmonty@cvm.qc.ca::353c40b2-ebcb-4767-81e8-891a96156d9f" providerId="AD" clId="Web-{8E096160-FFFE-558E-4BD0-BA1611BED029}" dt="2020-11-10T14:55:22.934" v="2661" actId="20577"/>
          <ac:spMkLst>
            <pc:docMk/>
            <pc:sldMk cId="2065652520" sldId="35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C561-8D67-44D8-A430-9A6ECEC8F587}" type="datetimeFigureOut">
              <a:rPr lang="fr-CA" smtClean="0"/>
              <a:t>2022-10-31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2D0B-B307-4955-A8B5-640E0820479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82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9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966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mn = m + m + m + … + m, n fois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954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79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710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37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544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60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3686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23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704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125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5730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3641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394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8205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7127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4519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246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1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336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Grouper des points au tableau.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401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756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338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041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887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787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7345-9082-4AA9-9BF8-F95069064ACF}" type="datetime1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9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3842-6FC8-4DD4-A505-3ABB63C24916}" type="datetime1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6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FFE8-2DEA-4C86-BDC1-1B4E5DBADBDC}" type="datetime1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98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B21-0454-436D-B6ED-72C474655C58}" type="datetime1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4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DF76-14C3-44A4-908B-6A424FCD5EEE}" type="datetime1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50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3BF-9854-40D5-A722-F2DDF458E2A9}" type="datetime1">
              <a:rPr lang="fr-CA" smtClean="0"/>
              <a:t>2022-10-31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3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A939-7F90-4CCE-87BA-35FC2A8E526A}" type="datetime1">
              <a:rPr lang="fr-CA" smtClean="0"/>
              <a:t>2022-10-31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9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C674-F067-46C5-8A45-4DF5DEE2BBA5}" type="datetime1">
              <a:rPr lang="fr-CA" smtClean="0"/>
              <a:t>2022-10-31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1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2D03-E6FD-40F9-B07B-3E762ACE9E89}" type="datetime1">
              <a:rPr lang="fr-CA" smtClean="0"/>
              <a:t>2022-10-31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0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D666-A5BB-40C6-B976-8375251EA565}" type="datetime1">
              <a:rPr lang="fr-CA" smtClean="0"/>
              <a:t>2022-10-31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75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7FF-2E6B-4A78-A609-6CE949A68979}" type="datetime1">
              <a:rPr lang="fr-CA" smtClean="0"/>
              <a:t>2022-10-31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6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BE4D-ADC6-482A-BD27-857424F970DA}" type="datetime1">
              <a:rPr lang="fr-CA" smtClean="0"/>
              <a:t>2022-10-31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4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ftaliharris.com/blog/visualizing-k-means-clusterin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entroid" TargetMode="External"/><Relationship Id="rId3" Type="http://schemas.openxmlformats.org/officeDocument/2006/relationships/hyperlink" Target="https://en.wikipedia.org/wiki/Cluster_analysis#Applications" TargetMode="External"/><Relationship Id="rId7" Type="http://schemas.openxmlformats.org/officeDocument/2006/relationships/hyperlink" Target="https://fr.wikipedia.org/wiki/Barycentre_(g%C3%A9om%C3%A9trie_%C3%A9l%C3%A9mentaire)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Barycentre" TargetMode="External"/><Relationship Id="rId5" Type="http://schemas.openxmlformats.org/officeDocument/2006/relationships/hyperlink" Target="https://fr.wikipedia.org/wiki/Partitionnement_de_donn%C3%A9es" TargetMode="External"/><Relationship Id="rId4" Type="http://schemas.openxmlformats.org/officeDocument/2006/relationships/hyperlink" Target="https://sites.google.com/site/dataclusteringalgorithms/clustering-algorithm-applic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6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/>
              </a:bodyPr>
              <a:lstStyle/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Pour les points A, B et C, possédant les poids respectifs a, b, et c, le barycentre G est fourni par la relation suivante:</a:t>
                </a: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676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</a:rPr>
                  <a:t>S'il y a "n" points (A) et ils ont tous le même poids, disons "m", la formule devient:</a:t>
                </a: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fr-CA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 + </m:t>
                        </m:r>
                        <m:r>
                          <a:rPr lang="fr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b>
                        <m:sSub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xfrm>
                <a:off x="457200" y="1600200"/>
                <a:ext cx="8229600" cy="4525963"/>
              </a:xfrm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667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</a:rPr>
                  <a:t>Cette formule peut être réécrite comme suit:</a:t>
                </a: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CA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Vous semble-t-elle familière?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68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Une moyenne!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Le centroïde est donc le point moyen du cluster.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Lorsque tous les points ont le même poids, bien sûr.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Notre problématique serait triviale si nous  voulions créer un seul cluster avec un seul centroïde.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pourrions additionner les coordonnées de tous les points, prendre la moyenne et voilà!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En fait, le cluster serait l'ensemble de tous les points.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Mais que faire lorsque nous voulons faire plus d'une partition?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534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Nous utiliserons l'algorithme du k-</a:t>
            </a:r>
            <a:r>
              <a:rPr lang="fr-CA" dirty="0" err="1">
                <a:solidFill>
                  <a:schemeClr val="bg1"/>
                </a:solidFill>
              </a:rPr>
              <a:t>means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"k" identifie simplement le nombre de centroïdes que l'on voudra générer/utiliser.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En anglais, "</a:t>
            </a:r>
            <a:r>
              <a:rPr lang="fr-CA" dirty="0" err="1">
                <a:solidFill>
                  <a:schemeClr val="bg1"/>
                </a:solidFill>
              </a:rPr>
              <a:t>mean</a:t>
            </a:r>
            <a:r>
              <a:rPr lang="fr-CA" dirty="0">
                <a:solidFill>
                  <a:schemeClr val="bg1"/>
                </a:solidFill>
              </a:rPr>
              <a:t>" veut aussi dire une moyenne.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Donc k-moyennes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596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Assumons que dans notre espace de points, chaque point (mot) possède la même importance que les autres.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Tous les mots ont donc le même poids.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59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Le processus est donc le suivant: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INIT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initialise avec k centroïdes.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Ce sont des points qui ne représentent pas nécessairement des mots.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BOUCLE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attribue chaque point de notre espace au centroïde qui lui est le plus proche.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Least-squares…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calcule les centroïdes (moyennes) des k groupes de points qu’on a créés à l’étape précédente.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Ces derniers deviennent nos nouveaux centroïdes.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retourne au début de la boucle tant que des points ont changé de cluster.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35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Jusqu'à présent dans ce cours, on s'arrêtait plus ou moins à la phase init avec k = 1 (1-mean).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fournissait un centroïde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C'est-à-dire le mot pour lequel on cherche des mots similaires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retournait les mots qui lui étaient le plus proche (i.e. première phase de la boucle)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retournait les résultats sans continuer à boucler.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r>
              <a:rPr lang="fr-CA" dirty="0">
                <a:solidFill>
                  <a:schemeClr val="bg1"/>
                </a:solidFill>
                <a:cs typeface="Calibri"/>
              </a:rPr>
              <a:t>Maintenant, on fournit plusieurs centroïdes.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Et on considère TOUS les mots, pas de </a:t>
            </a:r>
            <a:r>
              <a:rPr lang="fr-CA" dirty="0" err="1">
                <a:solidFill>
                  <a:schemeClr val="bg1"/>
                </a:solidFill>
                <a:cs typeface="Calibri"/>
              </a:rPr>
              <a:t>stopliste</a:t>
            </a:r>
            <a:r>
              <a:rPr lang="fr-CA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968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Il est important de noter que les centroïdes se déplacent, mais les mots (leurs coordonnées) ne se déplacent jamais.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C’est simplement que leur appartenance à un groupe peut changer.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C’est comme une ville conquise lors d’une guerre.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Elle ne se déplace pas, mais elle change d’allégeance nationale.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851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Disons qu'on veut faire du partitionnement avec 5 centroïdes.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Pour chaque mot de notre vocabulaire, on détermine le centroïde qui lui est le plus proche.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Le mot en question fait maintenant partie de la nation du centroïde qui lui est le plus proche.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Il n'est pas dans les 4 autres nations.</a:t>
            </a:r>
          </a:p>
          <a:p>
            <a:pPr lvl="2"/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71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Beaucoup de données, peu de sens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Une des tâches classiques de l'IA est le partitionnement de données (data clustering).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Applications: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Imagerie médicale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Différencier des tissus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Génétique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Identifier des familles de gènes 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Commerce électronique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Grouper des achats potentiels pour un client.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Suggestions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 Analyse de réseaux sociaux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Reconnaître des "communautés" d'utilisateurs.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…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124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>
          <a:xfrm>
            <a:off x="457200" y="1600200"/>
            <a:ext cx="843528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Une fois que tous les mots (villes) ont été assignés à un cluster (nation), on peut dire que chaque mot ajoute son poids et ses coordonnées au calcul permettant de déterminer la position de la nouvelle « capitale de la nation » (centroïde).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3"/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753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Comment chaque mot s’ajoute-t-il au calcul?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Avec son poids et ses coordonnées.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Il « tire la couverte de son bord ».</a:t>
            </a:r>
          </a:p>
          <a:p>
            <a:pPr lvl="3"/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21</a:t>
            </a:fld>
            <a:endParaRPr lang="fr-CA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03BC09F-21A8-4239-9E73-095DA858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15" y="3182452"/>
            <a:ext cx="4444652" cy="3436713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9E74F66-2572-4B32-8BB4-95F9AD879E6C}"/>
              </a:ext>
            </a:extLst>
          </p:cNvPr>
          <p:cNvCxnSpPr/>
          <p:nvPr/>
        </p:nvCxnSpPr>
        <p:spPr>
          <a:xfrm flipV="1">
            <a:off x="5231704" y="4763022"/>
            <a:ext cx="517742" cy="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53D6940-7E61-4582-B9A8-CF01AF1539FA}"/>
              </a:ext>
            </a:extLst>
          </p:cNvPr>
          <p:cNvCxnSpPr>
            <a:cxnSpLocks/>
          </p:cNvCxnSpPr>
          <p:nvPr/>
        </p:nvCxnSpPr>
        <p:spPr>
          <a:xfrm flipH="1">
            <a:off x="2398733" y="5811032"/>
            <a:ext cx="327765" cy="52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3E5246A-966A-49DB-9952-4EEF252ECD3C}"/>
              </a:ext>
            </a:extLst>
          </p:cNvPr>
          <p:cNvCxnSpPr>
            <a:cxnSpLocks/>
          </p:cNvCxnSpPr>
          <p:nvPr/>
        </p:nvCxnSpPr>
        <p:spPr>
          <a:xfrm flipH="1" flipV="1">
            <a:off x="1897690" y="3353845"/>
            <a:ext cx="400835" cy="338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9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Le calcul se fait donc en prenant la moyenne des coordonnées des mots dans un groupe.</a:t>
            </a:r>
            <a:endParaRPr lang="fr-FR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Ensuite, on recommence le processus à partir du début de la boucle avec ces nouveaux centroïdes.</a:t>
            </a: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r>
              <a:rPr lang="fr-CA" dirty="0">
                <a:solidFill>
                  <a:schemeClr val="bg1"/>
                </a:solidFill>
                <a:cs typeface="Calibri"/>
              </a:rPr>
              <a:t>Lorsque les mots ne changent plus de groupe, on a terminé.</a:t>
            </a: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52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La partie la plus délicate est la suivante: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Comment initialiser ces centroïdes?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Mots?</a:t>
            </a:r>
            <a:endParaRPr lang="fr-CA"/>
          </a:p>
          <a:p>
            <a:pPr lvl="2"/>
            <a:r>
              <a:rPr lang="fr-CA" dirty="0">
                <a:solidFill>
                  <a:schemeClr val="bg1"/>
                </a:solidFill>
              </a:rPr>
              <a:t>Méthode aléatoire?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Mots aléatoires...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Points dans l'espace qui ne sont pas des mots...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723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Quelle que soit votre méthode initiale pour choisir les centroïdes, une fois les points regroupés en clusters stables, l'algorithme a terminé son exécution.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dit que l'algorithme converge.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En théorie, les points regroupés partagent des propriétés.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On peut dégager (ou non) certaines conclusions à propos de ces propriétés.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À vous de jouer.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048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remarque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  <a:cs typeface="Calibri"/>
              </a:rPr>
              <a:t>Le centroïde du cluster contenant le Soleil et Alpha </a:t>
            </a:r>
            <a:r>
              <a:rPr lang="fr-CA" dirty="0" err="1">
                <a:solidFill>
                  <a:schemeClr val="bg1"/>
                </a:solidFill>
                <a:cs typeface="Calibri"/>
              </a:rPr>
              <a:t>Centauri</a:t>
            </a:r>
            <a:r>
              <a:rPr lang="fr-CA" dirty="0">
                <a:solidFill>
                  <a:schemeClr val="bg1"/>
                </a:solidFill>
                <a:cs typeface="Calibri"/>
              </a:rPr>
              <a:t> est un point dans l'espace où ne se trouve pas une autre étoile...</a:t>
            </a:r>
          </a:p>
          <a:p>
            <a:pPr lvl="1"/>
            <a:r>
              <a:rPr lang="fr-CA" dirty="0">
                <a:solidFill>
                  <a:schemeClr val="bg1"/>
                </a:solidFill>
                <a:cs typeface="Calibri"/>
              </a:rPr>
              <a:t>Les coordonnées des centroïdes peuvent et vont tomber « entre » les mots.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Utilisez des </a:t>
            </a:r>
            <a:r>
              <a:rPr lang="fr-CA" dirty="0" err="1">
                <a:solidFill>
                  <a:schemeClr val="bg1"/>
                </a:solidFill>
                <a:cs typeface="Calibri"/>
              </a:rPr>
              <a:t>floats</a:t>
            </a:r>
            <a:r>
              <a:rPr lang="fr-CA" dirty="0">
                <a:solidFill>
                  <a:schemeClr val="bg1"/>
                </a:solidFill>
                <a:cs typeface="Calibri"/>
              </a:rPr>
              <a:t>!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65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Voici une démo impressionnante de l’algorithme:</a:t>
            </a:r>
          </a:p>
          <a:p>
            <a:pPr lvl="1"/>
            <a:r>
              <a:rPr lang="fr-CA" dirty="0">
                <a:hlinkClick r:id="rId3"/>
              </a:rPr>
              <a:t>http://www.naftaliharris.com/blog/visualizing-k-means-clustering/</a:t>
            </a:r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0778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20000"/>
          </a:bodyPr>
          <a:lstStyle/>
          <a:p>
            <a:r>
              <a:rPr lang="fr-CA" dirty="0">
                <a:solidFill>
                  <a:schemeClr val="bg1"/>
                </a:solidFill>
                <a:hlinkClick r:id="rId3"/>
              </a:rPr>
              <a:t>https://en.wikipedia.org/wiki/Cluster_analysis#Applications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4"/>
              </a:rPr>
              <a:t>https://sites.google.com/site/dataclusteringalgorithms/clustering-algorithm-applications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5"/>
              </a:rPr>
              <a:t>https://fr.wikipedia.org/wiki/Partitionnement_de_donn%C3%A9es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6"/>
              </a:rPr>
              <a:t>https://fr.wikipedia.org/wiki/Barycentre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7"/>
              </a:rPr>
              <a:t>https://fr.wikipedia.org/wiki/Barycentre_(g%C3%A9om%C3%A9trie_%C3%A9l%C3%A9mentaire)</a:t>
            </a:r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  <a:hlinkClick r:id="rId8"/>
              </a:rPr>
              <a:t>https://en.wikipedia.org/wiki/Centroid</a:t>
            </a: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501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Partitionnement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 partitionnement de données se fait sur un ensemble de données représentées sous la forme de points/vecteurs dans un espace n-dimensionnel.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Notre analyse des cooccurrences de mots dans un texte génère de tels points.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713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Partitionnement/Clustering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L'idée derrière le clustering (partitionnement) est que l'on cherche à regrouper nos données afin que certaines d'entre elles appartiennent à un premier "cluster" (partition), d'autres, à un deuxième cluster, et ainsi de suite.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fait déjà du clustering…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Nous y reviendrons.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53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Afin de visualiser la situation de manière graphique, limitons notre espace à deux dimensions.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On peut extrapoler les concepts qui suivront à un espace n-dimensionnel comme nous l'avons fait en classe.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i.e. Pythagore sur 2 dimensions, ensuite sur 3 dimensions,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63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8386BCB-E4C5-4B12-AEE4-7006CDE4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190209" y="1600200"/>
            <a:ext cx="6763581" cy="4525963"/>
          </a:xfrm>
        </p:spPr>
      </p:pic>
    </p:spTree>
    <p:extLst>
      <p:ext uri="{BB962C8B-B14F-4D97-AF65-F5344CB8AC3E}">
        <p14:creationId xmlns:p14="http://schemas.microsoft.com/office/powerpoint/2010/main" val="9467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approches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Il existe plusieurs types de partitionnement de données.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verrons le partitionnement de données à l'aide de centroïdes.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Les centroïdes sont les barycentres géométriques des partitions (clusters).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506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Centroïde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Le centroïde, barycentre, ou centre de gravité, est le point sur lequel peut se maintenir en équilibre un système.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Pensez à un mobile de bébé ou bien tenir un cabaret de cafétéria en équilibre sur son doigt.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Comment trouve-t-on ce point?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Clustering: Centroïdes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En physique, on calcule le barycentre en additionnant les coordonnées des points, que l’on majore à l’aide des poids relatifs (proportionnels) de chaque objet dans le système.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En géométrie, le barycentre et le centroïde sont des synonymes.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8799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606BAC60A3C48A9C2F2F51D3DC819" ma:contentTypeVersion="4" ma:contentTypeDescription="Crée un document." ma:contentTypeScope="" ma:versionID="13f0342c307ed4450b8700fe36157a8c">
  <xsd:schema xmlns:xsd="http://www.w3.org/2001/XMLSchema" xmlns:xs="http://www.w3.org/2001/XMLSchema" xmlns:p="http://schemas.microsoft.com/office/2006/metadata/properties" xmlns:ns2="ebe820f0-1ba9-4463-968d-1165a967760d" xmlns:ns3="803ee342-c0fd-4c7c-b7a3-e5ec63200cb2" targetNamespace="http://schemas.microsoft.com/office/2006/metadata/properties" ma:root="true" ma:fieldsID="468f041ff29c12fe04c9aedaf66c031b" ns2:_="" ns3:_="">
    <xsd:import namespace="ebe820f0-1ba9-4463-968d-1165a967760d"/>
    <xsd:import namespace="803ee342-c0fd-4c7c-b7a3-e5ec63200c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820f0-1ba9-4463-968d-1165a96776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e342-c0fd-4c7c-b7a3-e5ec63200c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9127DF-ED42-4271-B8D0-17BE9BA2184D}"/>
</file>

<file path=customXml/itemProps2.xml><?xml version="1.0" encoding="utf-8"?>
<ds:datastoreItem xmlns:ds="http://schemas.openxmlformats.org/officeDocument/2006/customXml" ds:itemID="{EA1F5999-0BE5-4A74-B4AB-6E2C4F43BDF8}"/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1388</Words>
  <Application>Microsoft Office PowerPoint</Application>
  <PresentationFormat>Affichage à l'écran (4:3)</PresentationFormat>
  <Paragraphs>221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Thème Office</vt:lpstr>
      <vt:lpstr>Clustering</vt:lpstr>
      <vt:lpstr>Beaucoup de données, peu de sens</vt:lpstr>
      <vt:lpstr>Partitionnement</vt:lpstr>
      <vt:lpstr>Partitionnement/Clustering</vt:lpstr>
      <vt:lpstr>Clustering</vt:lpstr>
      <vt:lpstr>Clustering</vt:lpstr>
      <vt:lpstr>Clustering: approches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Centroïdes</vt:lpstr>
      <vt:lpstr>Clustering: remarque</vt:lpstr>
      <vt:lpstr>Clustering: Centroïdes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dans Eclipse</dc:title>
  <dc:creator>cvm</dc:creator>
  <cp:lastModifiedBy>Pierre-Paul Monty</cp:lastModifiedBy>
  <cp:revision>478</cp:revision>
  <dcterms:created xsi:type="dcterms:W3CDTF">2013-02-05T18:39:38Z</dcterms:created>
  <dcterms:modified xsi:type="dcterms:W3CDTF">2022-10-31T21:34:49Z</dcterms:modified>
</cp:coreProperties>
</file>