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E8F96-FFCA-44AC-A924-461682AA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8833C3-3688-433A-B65B-BDCC9A77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5008D4-25FB-4E80-BF28-69927A7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D7B16E7-EF17-4AE5-94E7-AE4DCF51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0772D4-D0F5-46E5-BBC5-0B7611E8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8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B1D59-2CBC-4F1A-A050-92CCC39D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536BAA-3A59-4042-993A-B6C24BE30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E9BF1C-6670-4D00-8A08-2B3A1108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D05B2F-8DF0-4E9C-AF10-304462B4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196D53-6BDB-4612-AC04-C74E7A2B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166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47B28D3-A6E1-454E-BD16-EFDCB0B54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2D24DA4-BD5A-4B15-A6C1-6CD87F02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F4723E4-21DB-4C6B-910C-CCCAC103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ECE28C-25D0-42F9-A6BD-88A3D1C8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E6BC28-AC74-4BD3-BF49-491CE3FD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2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D9403-0C9E-4629-A167-8B630E2C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78A406D-ACEB-4A01-A04F-710F87AD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A17479-9F77-4775-A74B-9963B8C7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040FF1-8A3E-4D34-8013-ACB22372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117F75-4DF6-4134-BECE-CF44FB29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22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9F3F0-6176-4B47-909D-623499E3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DCB76D-B13F-4A7E-8469-BD8B4BD7B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04E693-D693-4E08-9569-AF5D1593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3F809F5-687D-44BA-B575-FF5E72DB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24974F-69CF-4414-B8F5-99B33831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06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8C9F8-9CEF-4715-A326-94742A41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93D612-2F82-4FB5-B69E-4DD449EF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50C138-64E2-4902-80BB-3D597A95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72EA011-7B4D-4CB3-926D-E85424AE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119237B-C028-43BB-AFEB-DAA9F15D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AE921CF-0545-4D02-A049-4520AB7D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659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34109-7F84-4FED-8914-9DE2E611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0E7D3C4-8F12-4180-AE81-F0D36A7E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6B97213-D42C-4435-A11B-4E32EC712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042C854-0129-451B-9253-9289C86DF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35142AB-4A45-4114-960F-149CA927A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1619500-2518-4C5B-90C7-9BD7CDDF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6B0BBE2-F121-4B6E-864C-F0700E82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64B265B-7238-4049-8411-933D9231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776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EE8B1-6DB9-448A-B304-817068E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521BFAD-F5D7-46BB-9954-94A0BE33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90EB7D6-653B-435D-A336-B1E0969C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68EF2EF-4E17-472E-A17A-8F01BC0C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30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4C5E45F-120D-42B0-88F9-A474A95C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68E7DD4-CA23-4F09-ACB3-9D72D8BE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78457D6-EEE4-47C3-B014-B85B4AFA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99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1C54-A8CE-49CF-825B-B03B2D55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4D6439-174C-4C6A-BADC-5F786C66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5C7A67E-7527-43D7-A72A-2051DC01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F28DB38-78B3-4C8B-86CE-184FD944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5363FBE-492E-4860-8907-78B7FE27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5D4B608-A8CC-4108-A3FA-F4864070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99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630A8-F8D9-4D00-9E94-B460390F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1765435-B2F5-4A3D-8028-210CF77B7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B644117-3838-4F1E-B9D2-7756CB39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307CC49-6BD3-415B-A7F1-43E4FEC4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D4F954B-9455-442D-917E-743441F9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546FE58-CBC7-4069-9C99-F574E0C1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7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0B704EA-6372-4F83-A8A0-929135CB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D1B5B8F-2FD5-47DE-9314-885D180C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E6DD32-6494-4A40-A2A8-7B9BB9207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CF8FE-CB54-43A8-B2EF-96503DD8F946}" type="datetimeFigureOut">
              <a:rPr lang="da-DK" smtClean="0"/>
              <a:t>19-10-2021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46BB0F-3F8C-40FC-B34D-3AE21971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49AAF4-3FEB-4E2E-8185-E0197EBA8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303B5-89CA-41D2-8146-851C79F68C7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47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3EFFE29-ABD0-4A17-9D8A-9C4183EA4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62533"/>
              </p:ext>
            </p:extLst>
          </p:nvPr>
        </p:nvGraphicFramePr>
        <p:xfrm>
          <a:off x="2987371" y="1235061"/>
          <a:ext cx="5731194" cy="294640"/>
        </p:xfrm>
        <a:graphic>
          <a:graphicData uri="http://schemas.openxmlformats.org/drawingml/2006/table">
            <a:tbl>
              <a:tblPr/>
              <a:tblGrid>
                <a:gridCol w="1910398">
                  <a:extLst>
                    <a:ext uri="{9D8B030D-6E8A-4147-A177-3AD203B41FA5}">
                      <a16:colId xmlns:a16="http://schemas.microsoft.com/office/drawing/2014/main" val="2995568967"/>
                    </a:ext>
                  </a:extLst>
                </a:gridCol>
                <a:gridCol w="1910398">
                  <a:extLst>
                    <a:ext uri="{9D8B030D-6E8A-4147-A177-3AD203B41FA5}">
                      <a16:colId xmlns:a16="http://schemas.microsoft.com/office/drawing/2014/main" val="3397135936"/>
                    </a:ext>
                  </a:extLst>
                </a:gridCol>
                <a:gridCol w="1910398">
                  <a:extLst>
                    <a:ext uri="{9D8B030D-6E8A-4147-A177-3AD203B41FA5}">
                      <a16:colId xmlns:a16="http://schemas.microsoft.com/office/drawing/2014/main" val="1351275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Projekt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Udfyldt af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Dato</a:t>
                      </a:r>
                      <a:endParaRPr lang="da-DK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263359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20E3833-8F59-424C-894C-C2F66AFCC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1614"/>
              </p:ext>
            </p:extLst>
          </p:nvPr>
        </p:nvGraphicFramePr>
        <p:xfrm>
          <a:off x="2987371" y="1858175"/>
          <a:ext cx="5724525" cy="2814320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190274971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77344853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788516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97120923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89130212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Hvad kan gå galt?</a:t>
                      </a:r>
                      <a:endParaRPr lang="da-DK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Konsekvens for projektet (1-5)</a:t>
                      </a:r>
                      <a:endParaRPr lang="da-DK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Sandsynlighed(1-5)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Risikotal (K x S)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Forebyggende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441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Computeren går i stykker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Sæt den et sikkert sted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73312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Alfonso bliver syg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Spis sundt og få de rigtige vitaminer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71886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Der sker en bug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</a:t>
                      </a:r>
                      <a:r>
                        <a:rPr lang="da-D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systemet inden det bliver leveret til kunden</a:t>
                      </a:r>
                      <a:endParaRPr lang="da-DK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53812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336485B-2254-4C5F-BD5C-C60D879CD5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a-DK" altLang="da-D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8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Mikkel Hyttel Waltz</dc:creator>
  <cp:lastModifiedBy>Mikkel Hyttel Waltz</cp:lastModifiedBy>
  <cp:revision>1</cp:revision>
  <dcterms:created xsi:type="dcterms:W3CDTF">2021-10-19T08:36:00Z</dcterms:created>
  <dcterms:modified xsi:type="dcterms:W3CDTF">2021-10-19T08:38:42Z</dcterms:modified>
</cp:coreProperties>
</file>