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67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0C68FB-A842-4ED4-A37B-EB38423AEB49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038CFA8-9A10-4087-9458-C8EE6C2EBAC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Analyze and compare performance of sorting and searching algorithms.</a:t>
          </a:r>
        </a:p>
      </dgm:t>
    </dgm:pt>
    <dgm:pt modelId="{4709202D-5513-488A-A07B-EBCFC64B4634}" type="parTrans" cxnId="{CF0E660D-1E50-49DD-8D20-B92B90D4DA16}">
      <dgm:prSet/>
      <dgm:spPr/>
      <dgm:t>
        <a:bodyPr/>
        <a:lstStyle/>
        <a:p>
          <a:endParaRPr lang="en-US"/>
        </a:p>
      </dgm:t>
    </dgm:pt>
    <dgm:pt modelId="{8F3561DF-D1FE-4850-B9A3-834999D1F815}" type="sibTrans" cxnId="{CF0E660D-1E50-49DD-8D20-B92B90D4DA16}">
      <dgm:prSet/>
      <dgm:spPr/>
      <dgm:t>
        <a:bodyPr/>
        <a:lstStyle/>
        <a:p>
          <a:endParaRPr lang="en-US"/>
        </a:p>
      </dgm:t>
    </dgm:pt>
    <dgm:pt modelId="{56D1009F-4408-48CB-86F7-ACA690EAAF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visual insights and benchmarking metrics for algorithm behavior.</a:t>
          </a:r>
        </a:p>
      </dgm:t>
    </dgm:pt>
    <dgm:pt modelId="{AFF66EF0-89CB-4DAC-BFDA-CC1A3D142575}" type="parTrans" cxnId="{C3FD4F36-6D43-4548-9972-D4A268A00083}">
      <dgm:prSet/>
      <dgm:spPr/>
      <dgm:t>
        <a:bodyPr/>
        <a:lstStyle/>
        <a:p>
          <a:endParaRPr lang="en-US"/>
        </a:p>
      </dgm:t>
    </dgm:pt>
    <dgm:pt modelId="{EFB7C8A1-C208-4189-B806-3A4CBF619B80}" type="sibTrans" cxnId="{C3FD4F36-6D43-4548-9972-D4A268A00083}">
      <dgm:prSet/>
      <dgm:spPr/>
      <dgm:t>
        <a:bodyPr/>
        <a:lstStyle/>
        <a:p>
          <a:endParaRPr lang="en-US"/>
        </a:p>
      </dgm:t>
    </dgm:pt>
    <dgm:pt modelId="{4C40A9D1-26E3-42D7-9EE9-986A9F3E3A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educational understanding through dynamic visualizations.</a:t>
          </a:r>
        </a:p>
      </dgm:t>
    </dgm:pt>
    <dgm:pt modelId="{90ACD065-8D61-40EE-B0D7-09E769B84465}" type="parTrans" cxnId="{6A07E05F-3ED5-4860-BDAB-58A710C136DC}">
      <dgm:prSet/>
      <dgm:spPr/>
      <dgm:t>
        <a:bodyPr/>
        <a:lstStyle/>
        <a:p>
          <a:endParaRPr lang="en-US"/>
        </a:p>
      </dgm:t>
    </dgm:pt>
    <dgm:pt modelId="{605F11BD-A28B-422D-8402-2A6281B70724}" type="sibTrans" cxnId="{6A07E05F-3ED5-4860-BDAB-58A710C136DC}">
      <dgm:prSet/>
      <dgm:spPr/>
      <dgm:t>
        <a:bodyPr/>
        <a:lstStyle/>
        <a:p>
          <a:endParaRPr lang="en-US"/>
        </a:p>
      </dgm:t>
    </dgm:pt>
    <dgm:pt modelId="{0E29507B-BE77-4A80-9F3F-1B11E01AE192}" type="pres">
      <dgm:prSet presAssocID="{420C68FB-A842-4ED4-A37B-EB38423AEB49}" presName="root" presStyleCnt="0">
        <dgm:presLayoutVars>
          <dgm:dir/>
          <dgm:resizeHandles val="exact"/>
        </dgm:presLayoutVars>
      </dgm:prSet>
      <dgm:spPr/>
    </dgm:pt>
    <dgm:pt modelId="{2CEB0D24-A095-4B04-8272-A193E5B1DB5C}" type="pres">
      <dgm:prSet presAssocID="{D038CFA8-9A10-4087-9458-C8EE6C2EBAC6}" presName="compNode" presStyleCnt="0"/>
      <dgm:spPr/>
    </dgm:pt>
    <dgm:pt modelId="{34C40698-9838-42B5-B268-31A1751E9108}" type="pres">
      <dgm:prSet presAssocID="{D038CFA8-9A10-4087-9458-C8EE6C2EBAC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8DF4E7B4-F1B8-43C8-8BEE-097E25DD88A2}" type="pres">
      <dgm:prSet presAssocID="{D038CFA8-9A10-4087-9458-C8EE6C2EBAC6}" presName="spaceRect" presStyleCnt="0"/>
      <dgm:spPr/>
    </dgm:pt>
    <dgm:pt modelId="{28FB4C5F-DC81-47BC-B26A-B252EFC13530}" type="pres">
      <dgm:prSet presAssocID="{D038CFA8-9A10-4087-9458-C8EE6C2EBAC6}" presName="textRect" presStyleLbl="revTx" presStyleIdx="0" presStyleCnt="3">
        <dgm:presLayoutVars>
          <dgm:chMax val="1"/>
          <dgm:chPref val="1"/>
        </dgm:presLayoutVars>
      </dgm:prSet>
      <dgm:spPr/>
    </dgm:pt>
    <dgm:pt modelId="{A4A0ADF4-8B94-4961-84CF-C85DE95039FB}" type="pres">
      <dgm:prSet presAssocID="{8F3561DF-D1FE-4850-B9A3-834999D1F815}" presName="sibTrans" presStyleCnt="0"/>
      <dgm:spPr/>
    </dgm:pt>
    <dgm:pt modelId="{A7235BD3-22B7-428F-8BD3-4D2BB081680E}" type="pres">
      <dgm:prSet presAssocID="{56D1009F-4408-48CB-86F7-ACA690EAAF9C}" presName="compNode" presStyleCnt="0"/>
      <dgm:spPr/>
    </dgm:pt>
    <dgm:pt modelId="{078B719F-0D84-4DE7-889A-F29A7CFE61DE}" type="pres">
      <dgm:prSet presAssocID="{56D1009F-4408-48CB-86F7-ACA690EAAF9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9CC1A53-0C9B-401D-B600-39C1C0F67F1C}" type="pres">
      <dgm:prSet presAssocID="{56D1009F-4408-48CB-86F7-ACA690EAAF9C}" presName="spaceRect" presStyleCnt="0"/>
      <dgm:spPr/>
    </dgm:pt>
    <dgm:pt modelId="{A37BEDF0-D802-49B5-B53D-7D531ED33810}" type="pres">
      <dgm:prSet presAssocID="{56D1009F-4408-48CB-86F7-ACA690EAAF9C}" presName="textRect" presStyleLbl="revTx" presStyleIdx="1" presStyleCnt="3">
        <dgm:presLayoutVars>
          <dgm:chMax val="1"/>
          <dgm:chPref val="1"/>
        </dgm:presLayoutVars>
      </dgm:prSet>
      <dgm:spPr/>
    </dgm:pt>
    <dgm:pt modelId="{F39530BF-ED47-4322-AEE9-65F18F35B168}" type="pres">
      <dgm:prSet presAssocID="{EFB7C8A1-C208-4189-B806-3A4CBF619B80}" presName="sibTrans" presStyleCnt="0"/>
      <dgm:spPr/>
    </dgm:pt>
    <dgm:pt modelId="{9A54764E-DD6D-4E0F-AA6A-0459A928A691}" type="pres">
      <dgm:prSet presAssocID="{4C40A9D1-26E3-42D7-9EE9-986A9F3E3A08}" presName="compNode" presStyleCnt="0"/>
      <dgm:spPr/>
    </dgm:pt>
    <dgm:pt modelId="{7D0949B6-00F6-4CEC-85DC-033B05299082}" type="pres">
      <dgm:prSet presAssocID="{4C40A9D1-26E3-42D7-9EE9-986A9F3E3A0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9BA2D5AA-BE01-4AC2-AE6E-3B53AA71CD99}" type="pres">
      <dgm:prSet presAssocID="{4C40A9D1-26E3-42D7-9EE9-986A9F3E3A08}" presName="spaceRect" presStyleCnt="0"/>
      <dgm:spPr/>
    </dgm:pt>
    <dgm:pt modelId="{9E2FD751-0DF4-45A1-ADBA-354F0CBF585A}" type="pres">
      <dgm:prSet presAssocID="{4C40A9D1-26E3-42D7-9EE9-986A9F3E3A0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A2EA902-30BB-41C3-BB42-9E698B9D58D4}" type="presOf" srcId="{420C68FB-A842-4ED4-A37B-EB38423AEB49}" destId="{0E29507B-BE77-4A80-9F3F-1B11E01AE192}" srcOrd="0" destOrd="0" presId="urn:microsoft.com/office/officeart/2018/2/layout/IconLabelList"/>
    <dgm:cxn modelId="{CF0E660D-1E50-49DD-8D20-B92B90D4DA16}" srcId="{420C68FB-A842-4ED4-A37B-EB38423AEB49}" destId="{D038CFA8-9A10-4087-9458-C8EE6C2EBAC6}" srcOrd="0" destOrd="0" parTransId="{4709202D-5513-488A-A07B-EBCFC64B4634}" sibTransId="{8F3561DF-D1FE-4850-B9A3-834999D1F815}"/>
    <dgm:cxn modelId="{C3FD4F36-6D43-4548-9972-D4A268A00083}" srcId="{420C68FB-A842-4ED4-A37B-EB38423AEB49}" destId="{56D1009F-4408-48CB-86F7-ACA690EAAF9C}" srcOrd="1" destOrd="0" parTransId="{AFF66EF0-89CB-4DAC-BFDA-CC1A3D142575}" sibTransId="{EFB7C8A1-C208-4189-B806-3A4CBF619B80}"/>
    <dgm:cxn modelId="{E492B63C-67C2-4807-8AD8-1D8DCD083158}" type="presOf" srcId="{D038CFA8-9A10-4087-9458-C8EE6C2EBAC6}" destId="{28FB4C5F-DC81-47BC-B26A-B252EFC13530}" srcOrd="0" destOrd="0" presId="urn:microsoft.com/office/officeart/2018/2/layout/IconLabelList"/>
    <dgm:cxn modelId="{6A07E05F-3ED5-4860-BDAB-58A710C136DC}" srcId="{420C68FB-A842-4ED4-A37B-EB38423AEB49}" destId="{4C40A9D1-26E3-42D7-9EE9-986A9F3E3A08}" srcOrd="2" destOrd="0" parTransId="{90ACD065-8D61-40EE-B0D7-09E769B84465}" sibTransId="{605F11BD-A28B-422D-8402-2A6281B70724}"/>
    <dgm:cxn modelId="{F96DD895-389C-4668-9A6E-5C1893BD2CF7}" type="presOf" srcId="{56D1009F-4408-48CB-86F7-ACA690EAAF9C}" destId="{A37BEDF0-D802-49B5-B53D-7D531ED33810}" srcOrd="0" destOrd="0" presId="urn:microsoft.com/office/officeart/2018/2/layout/IconLabelList"/>
    <dgm:cxn modelId="{042CE9AF-4ACE-4A61-8D56-414F48C10B80}" type="presOf" srcId="{4C40A9D1-26E3-42D7-9EE9-986A9F3E3A08}" destId="{9E2FD751-0DF4-45A1-ADBA-354F0CBF585A}" srcOrd="0" destOrd="0" presId="urn:microsoft.com/office/officeart/2018/2/layout/IconLabelList"/>
    <dgm:cxn modelId="{D92495E9-39EE-4A12-B5F6-1F4513DAF23D}" type="presParOf" srcId="{0E29507B-BE77-4A80-9F3F-1B11E01AE192}" destId="{2CEB0D24-A095-4B04-8272-A193E5B1DB5C}" srcOrd="0" destOrd="0" presId="urn:microsoft.com/office/officeart/2018/2/layout/IconLabelList"/>
    <dgm:cxn modelId="{B56AEB9E-8589-4C52-8AAC-B5643251EAC9}" type="presParOf" srcId="{2CEB0D24-A095-4B04-8272-A193E5B1DB5C}" destId="{34C40698-9838-42B5-B268-31A1751E9108}" srcOrd="0" destOrd="0" presId="urn:microsoft.com/office/officeart/2018/2/layout/IconLabelList"/>
    <dgm:cxn modelId="{4319E2B4-70BD-4910-9234-9B9C4CD0BE19}" type="presParOf" srcId="{2CEB0D24-A095-4B04-8272-A193E5B1DB5C}" destId="{8DF4E7B4-F1B8-43C8-8BEE-097E25DD88A2}" srcOrd="1" destOrd="0" presId="urn:microsoft.com/office/officeart/2018/2/layout/IconLabelList"/>
    <dgm:cxn modelId="{310EB154-45DA-4D45-84BA-500D12A57A0A}" type="presParOf" srcId="{2CEB0D24-A095-4B04-8272-A193E5B1DB5C}" destId="{28FB4C5F-DC81-47BC-B26A-B252EFC13530}" srcOrd="2" destOrd="0" presId="urn:microsoft.com/office/officeart/2018/2/layout/IconLabelList"/>
    <dgm:cxn modelId="{711024D4-27CD-41F9-A488-5CECDB8E3B2F}" type="presParOf" srcId="{0E29507B-BE77-4A80-9F3F-1B11E01AE192}" destId="{A4A0ADF4-8B94-4961-84CF-C85DE95039FB}" srcOrd="1" destOrd="0" presId="urn:microsoft.com/office/officeart/2018/2/layout/IconLabelList"/>
    <dgm:cxn modelId="{A9FE62BF-EB6A-412D-A6B2-C29C7654E910}" type="presParOf" srcId="{0E29507B-BE77-4A80-9F3F-1B11E01AE192}" destId="{A7235BD3-22B7-428F-8BD3-4D2BB081680E}" srcOrd="2" destOrd="0" presId="urn:microsoft.com/office/officeart/2018/2/layout/IconLabelList"/>
    <dgm:cxn modelId="{E76A2963-1750-4CD4-9468-E90F5A6053F8}" type="presParOf" srcId="{A7235BD3-22B7-428F-8BD3-4D2BB081680E}" destId="{078B719F-0D84-4DE7-889A-F29A7CFE61DE}" srcOrd="0" destOrd="0" presId="urn:microsoft.com/office/officeart/2018/2/layout/IconLabelList"/>
    <dgm:cxn modelId="{7F25DC4A-6AA4-42B3-8F8E-7A275A5113C8}" type="presParOf" srcId="{A7235BD3-22B7-428F-8BD3-4D2BB081680E}" destId="{09CC1A53-0C9B-401D-B600-39C1C0F67F1C}" srcOrd="1" destOrd="0" presId="urn:microsoft.com/office/officeart/2018/2/layout/IconLabelList"/>
    <dgm:cxn modelId="{D2E0D014-18E5-46A1-AD11-D1FFD5180BD4}" type="presParOf" srcId="{A7235BD3-22B7-428F-8BD3-4D2BB081680E}" destId="{A37BEDF0-D802-49B5-B53D-7D531ED33810}" srcOrd="2" destOrd="0" presId="urn:microsoft.com/office/officeart/2018/2/layout/IconLabelList"/>
    <dgm:cxn modelId="{79E58818-99B9-4E16-910B-E9D8A91903CE}" type="presParOf" srcId="{0E29507B-BE77-4A80-9F3F-1B11E01AE192}" destId="{F39530BF-ED47-4322-AEE9-65F18F35B168}" srcOrd="3" destOrd="0" presId="urn:microsoft.com/office/officeart/2018/2/layout/IconLabelList"/>
    <dgm:cxn modelId="{FE9947CD-4228-44D3-9E78-3BFFAD625226}" type="presParOf" srcId="{0E29507B-BE77-4A80-9F3F-1B11E01AE192}" destId="{9A54764E-DD6D-4E0F-AA6A-0459A928A691}" srcOrd="4" destOrd="0" presId="urn:microsoft.com/office/officeart/2018/2/layout/IconLabelList"/>
    <dgm:cxn modelId="{1986F7BD-C51E-44C1-A207-93CBA196D62C}" type="presParOf" srcId="{9A54764E-DD6D-4E0F-AA6A-0459A928A691}" destId="{7D0949B6-00F6-4CEC-85DC-033B05299082}" srcOrd="0" destOrd="0" presId="urn:microsoft.com/office/officeart/2018/2/layout/IconLabelList"/>
    <dgm:cxn modelId="{B4E4D40A-C5A4-4D11-89FA-4EDE511CBA93}" type="presParOf" srcId="{9A54764E-DD6D-4E0F-AA6A-0459A928A691}" destId="{9BA2D5AA-BE01-4AC2-AE6E-3B53AA71CD99}" srcOrd="1" destOrd="0" presId="urn:microsoft.com/office/officeart/2018/2/layout/IconLabelList"/>
    <dgm:cxn modelId="{3A4EF9CC-D1DC-4A32-B5DC-2FD03E802D0B}" type="presParOf" srcId="{9A54764E-DD6D-4E0F-AA6A-0459A928A691}" destId="{9E2FD751-0DF4-45A1-ADBA-354F0CBF585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2971D5-BFF1-4F4E-BF8D-EA98778D86C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FB767EE-910B-4619-886E-3A4DFC9DC7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Languages: Python </a:t>
          </a:r>
        </a:p>
      </dgm:t>
    </dgm:pt>
    <dgm:pt modelId="{40290FD2-11F8-45A0-A0B5-8E4A3A7EB85B}" type="parTrans" cxnId="{9708BA60-6C69-4958-8289-6C9E24C3553F}">
      <dgm:prSet/>
      <dgm:spPr/>
      <dgm:t>
        <a:bodyPr/>
        <a:lstStyle/>
        <a:p>
          <a:endParaRPr lang="en-US"/>
        </a:p>
      </dgm:t>
    </dgm:pt>
    <dgm:pt modelId="{C12B9C1F-E2C7-4265-B729-AF19B3E12554}" type="sibTrans" cxnId="{9708BA60-6C69-4958-8289-6C9E24C3553F}">
      <dgm:prSet/>
      <dgm:spPr/>
      <dgm:t>
        <a:bodyPr/>
        <a:lstStyle/>
        <a:p>
          <a:endParaRPr lang="en-US"/>
        </a:p>
      </dgm:t>
    </dgm:pt>
    <dgm:pt modelId="{7B7E50C4-BCBF-4A2B-AABC-0C3D57DB89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Libraries: Matplotlib, NumPy (Python) </a:t>
          </a:r>
        </a:p>
      </dgm:t>
    </dgm:pt>
    <dgm:pt modelId="{61CAC501-BF41-4578-B2CC-728BCB3CDC0B}" type="parTrans" cxnId="{CA2A929A-080F-4187-A40B-33839E2F4455}">
      <dgm:prSet/>
      <dgm:spPr/>
      <dgm:t>
        <a:bodyPr/>
        <a:lstStyle/>
        <a:p>
          <a:endParaRPr lang="en-US"/>
        </a:p>
      </dgm:t>
    </dgm:pt>
    <dgm:pt modelId="{239FEBD5-3439-4E33-B718-6B8055796508}" type="sibTrans" cxnId="{CA2A929A-080F-4187-A40B-33839E2F4455}">
      <dgm:prSet/>
      <dgm:spPr/>
      <dgm:t>
        <a:bodyPr/>
        <a:lstStyle/>
        <a:p>
          <a:endParaRPr lang="en-US"/>
        </a:p>
      </dgm:t>
    </dgm:pt>
    <dgm:pt modelId="{3434FD46-0AA7-4453-9112-26A3B162D8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Tools: </a:t>
          </a:r>
          <a:r>
            <a:rPr lang="en-US" dirty="0" err="1"/>
            <a:t>Jupyter</a:t>
          </a:r>
          <a:r>
            <a:rPr lang="en-US" dirty="0"/>
            <a:t> Notebook</a:t>
          </a:r>
        </a:p>
      </dgm:t>
    </dgm:pt>
    <dgm:pt modelId="{78F6061C-B20E-4C83-98D0-3696516C2FC1}" type="parTrans" cxnId="{B1E04A04-FAC0-4B61-9B16-F52387C856C9}">
      <dgm:prSet/>
      <dgm:spPr/>
      <dgm:t>
        <a:bodyPr/>
        <a:lstStyle/>
        <a:p>
          <a:endParaRPr lang="en-US"/>
        </a:p>
      </dgm:t>
    </dgm:pt>
    <dgm:pt modelId="{7FE24268-501E-478E-90BA-6D8368843FEE}" type="sibTrans" cxnId="{B1E04A04-FAC0-4B61-9B16-F52387C856C9}">
      <dgm:prSet/>
      <dgm:spPr/>
      <dgm:t>
        <a:bodyPr/>
        <a:lstStyle/>
        <a:p>
          <a:endParaRPr lang="en-US"/>
        </a:p>
      </dgm:t>
    </dgm:pt>
    <dgm:pt modelId="{9488E6AB-81CF-4AF6-BEA4-29906C67D0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Version Control: Git</a:t>
          </a:r>
        </a:p>
      </dgm:t>
    </dgm:pt>
    <dgm:pt modelId="{413FE728-D763-41FD-8E9D-8000A9DF51DE}" type="parTrans" cxnId="{42A9B612-797B-40F6-929C-9FE0ECC4C088}">
      <dgm:prSet/>
      <dgm:spPr/>
      <dgm:t>
        <a:bodyPr/>
        <a:lstStyle/>
        <a:p>
          <a:endParaRPr lang="en-US"/>
        </a:p>
      </dgm:t>
    </dgm:pt>
    <dgm:pt modelId="{D29FD21C-9C13-44FA-816E-69AD909B3D0D}" type="sibTrans" cxnId="{42A9B612-797B-40F6-929C-9FE0ECC4C088}">
      <dgm:prSet/>
      <dgm:spPr/>
      <dgm:t>
        <a:bodyPr/>
        <a:lstStyle/>
        <a:p>
          <a:endParaRPr lang="en-US"/>
        </a:p>
      </dgm:t>
    </dgm:pt>
    <dgm:pt modelId="{D4DE1304-1B61-497D-9059-A4230DAF6A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Structures: Arrays, Linked Lists, Trees</a:t>
          </a:r>
        </a:p>
      </dgm:t>
    </dgm:pt>
    <dgm:pt modelId="{5C513C1A-C2B7-486B-A6AB-BF3E48857943}" type="parTrans" cxnId="{A60DC99C-1FE2-4FF2-B1C2-E4815BB210EC}">
      <dgm:prSet/>
      <dgm:spPr/>
      <dgm:t>
        <a:bodyPr/>
        <a:lstStyle/>
        <a:p>
          <a:endParaRPr lang="en-US"/>
        </a:p>
      </dgm:t>
    </dgm:pt>
    <dgm:pt modelId="{7B713034-6E8D-46A6-AB1E-88CA4D81342F}" type="sibTrans" cxnId="{A60DC99C-1FE2-4FF2-B1C2-E4815BB210EC}">
      <dgm:prSet/>
      <dgm:spPr/>
      <dgm:t>
        <a:bodyPr/>
        <a:lstStyle/>
        <a:p>
          <a:endParaRPr lang="en-US"/>
        </a:p>
      </dgm:t>
    </dgm:pt>
    <dgm:pt modelId="{D4371AB0-B312-4D71-A981-F8A43F5C1736}" type="pres">
      <dgm:prSet presAssocID="{B72971D5-BFF1-4F4E-BF8D-EA98778D86CE}" presName="root" presStyleCnt="0">
        <dgm:presLayoutVars>
          <dgm:dir/>
          <dgm:resizeHandles val="exact"/>
        </dgm:presLayoutVars>
      </dgm:prSet>
      <dgm:spPr/>
    </dgm:pt>
    <dgm:pt modelId="{538F78E8-65BB-4100-8853-B95B932AD63E}" type="pres">
      <dgm:prSet presAssocID="{DFB767EE-910B-4619-886E-3A4DFC9DC730}" presName="compNode" presStyleCnt="0"/>
      <dgm:spPr/>
    </dgm:pt>
    <dgm:pt modelId="{C12C3A70-E0C2-4838-84B0-605BDCFBCB9C}" type="pres">
      <dgm:prSet presAssocID="{DFB767EE-910B-4619-886E-3A4DFC9DC730}" presName="bgRect" presStyleLbl="bgShp" presStyleIdx="0" presStyleCnt="5"/>
      <dgm:spPr/>
    </dgm:pt>
    <dgm:pt modelId="{C495DE32-DC7E-4DB6-9600-955ED35B8A44}" type="pres">
      <dgm:prSet presAssocID="{DFB767EE-910B-4619-886E-3A4DFC9DC73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41094550-A189-4AAF-82E1-F4169D713CCC}" type="pres">
      <dgm:prSet presAssocID="{DFB767EE-910B-4619-886E-3A4DFC9DC730}" presName="spaceRect" presStyleCnt="0"/>
      <dgm:spPr/>
    </dgm:pt>
    <dgm:pt modelId="{7C65BE5B-D7FB-430B-9D50-6E55277D97F1}" type="pres">
      <dgm:prSet presAssocID="{DFB767EE-910B-4619-886E-3A4DFC9DC730}" presName="parTx" presStyleLbl="revTx" presStyleIdx="0" presStyleCnt="5">
        <dgm:presLayoutVars>
          <dgm:chMax val="0"/>
          <dgm:chPref val="0"/>
        </dgm:presLayoutVars>
      </dgm:prSet>
      <dgm:spPr/>
    </dgm:pt>
    <dgm:pt modelId="{427130B2-D3A7-4BFD-AB78-48FCE92CF3B1}" type="pres">
      <dgm:prSet presAssocID="{C12B9C1F-E2C7-4265-B729-AF19B3E12554}" presName="sibTrans" presStyleCnt="0"/>
      <dgm:spPr/>
    </dgm:pt>
    <dgm:pt modelId="{4262FE72-4D46-4944-94DB-6E57E70F767A}" type="pres">
      <dgm:prSet presAssocID="{7B7E50C4-BCBF-4A2B-AABC-0C3D57DB89CC}" presName="compNode" presStyleCnt="0"/>
      <dgm:spPr/>
    </dgm:pt>
    <dgm:pt modelId="{59AA3A14-E6BF-4FAF-8377-7308C1FCE2CA}" type="pres">
      <dgm:prSet presAssocID="{7B7E50C4-BCBF-4A2B-AABC-0C3D57DB89CC}" presName="bgRect" presStyleLbl="bgShp" presStyleIdx="1" presStyleCnt="5"/>
      <dgm:spPr/>
    </dgm:pt>
    <dgm:pt modelId="{CA0A5E06-820E-4E03-B12E-8745DAE26D2B}" type="pres">
      <dgm:prSet presAssocID="{7B7E50C4-BCBF-4A2B-AABC-0C3D57DB89CC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08C02BEB-7C5A-425C-A22F-2B9F8D6232D7}" type="pres">
      <dgm:prSet presAssocID="{7B7E50C4-BCBF-4A2B-AABC-0C3D57DB89CC}" presName="spaceRect" presStyleCnt="0"/>
      <dgm:spPr/>
    </dgm:pt>
    <dgm:pt modelId="{D070F13C-4D51-455D-8A2D-A9F9017F10A3}" type="pres">
      <dgm:prSet presAssocID="{7B7E50C4-BCBF-4A2B-AABC-0C3D57DB89CC}" presName="parTx" presStyleLbl="revTx" presStyleIdx="1" presStyleCnt="5">
        <dgm:presLayoutVars>
          <dgm:chMax val="0"/>
          <dgm:chPref val="0"/>
        </dgm:presLayoutVars>
      </dgm:prSet>
      <dgm:spPr/>
    </dgm:pt>
    <dgm:pt modelId="{10491776-578F-4B52-BD1C-1CE9A6F750D6}" type="pres">
      <dgm:prSet presAssocID="{239FEBD5-3439-4E33-B718-6B8055796508}" presName="sibTrans" presStyleCnt="0"/>
      <dgm:spPr/>
    </dgm:pt>
    <dgm:pt modelId="{BC0A958D-B58D-497E-BD64-0D2EA90DB373}" type="pres">
      <dgm:prSet presAssocID="{3434FD46-0AA7-4453-9112-26A3B162D85A}" presName="compNode" presStyleCnt="0"/>
      <dgm:spPr/>
    </dgm:pt>
    <dgm:pt modelId="{CE1629C9-14D6-495E-B5B6-C6771C093B09}" type="pres">
      <dgm:prSet presAssocID="{3434FD46-0AA7-4453-9112-26A3B162D85A}" presName="bgRect" presStyleLbl="bgShp" presStyleIdx="2" presStyleCnt="5"/>
      <dgm:spPr/>
    </dgm:pt>
    <dgm:pt modelId="{EDC53F62-C6EA-4263-ACEE-DC6B7A1C7173}" type="pres">
      <dgm:prSet presAssocID="{3434FD46-0AA7-4453-9112-26A3B162D85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E451A850-C2F8-4B80-8224-F3DFF2967047}" type="pres">
      <dgm:prSet presAssocID="{3434FD46-0AA7-4453-9112-26A3B162D85A}" presName="spaceRect" presStyleCnt="0"/>
      <dgm:spPr/>
    </dgm:pt>
    <dgm:pt modelId="{C904D196-6FFF-45BE-BF7A-1CBE5FD12207}" type="pres">
      <dgm:prSet presAssocID="{3434FD46-0AA7-4453-9112-26A3B162D85A}" presName="parTx" presStyleLbl="revTx" presStyleIdx="2" presStyleCnt="5">
        <dgm:presLayoutVars>
          <dgm:chMax val="0"/>
          <dgm:chPref val="0"/>
        </dgm:presLayoutVars>
      </dgm:prSet>
      <dgm:spPr/>
    </dgm:pt>
    <dgm:pt modelId="{00995262-09B8-48D0-9D71-F0954E679C04}" type="pres">
      <dgm:prSet presAssocID="{7FE24268-501E-478E-90BA-6D8368843FEE}" presName="sibTrans" presStyleCnt="0"/>
      <dgm:spPr/>
    </dgm:pt>
    <dgm:pt modelId="{5C3307EF-EBC7-475D-8FFA-737435E246F6}" type="pres">
      <dgm:prSet presAssocID="{9488E6AB-81CF-4AF6-BEA4-29906C67D07A}" presName="compNode" presStyleCnt="0"/>
      <dgm:spPr/>
    </dgm:pt>
    <dgm:pt modelId="{7B7337FE-312F-42C4-B38C-1504917892A1}" type="pres">
      <dgm:prSet presAssocID="{9488E6AB-81CF-4AF6-BEA4-29906C67D07A}" presName="bgRect" presStyleLbl="bgShp" presStyleIdx="3" presStyleCnt="5"/>
      <dgm:spPr/>
    </dgm:pt>
    <dgm:pt modelId="{A9E885AD-4082-4EE7-A926-BDF526A41BCF}" type="pres">
      <dgm:prSet presAssocID="{9488E6AB-81CF-4AF6-BEA4-29906C67D07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8466BBD-036A-4C10-99E8-CFA046499F9D}" type="pres">
      <dgm:prSet presAssocID="{9488E6AB-81CF-4AF6-BEA4-29906C67D07A}" presName="spaceRect" presStyleCnt="0"/>
      <dgm:spPr/>
    </dgm:pt>
    <dgm:pt modelId="{36C0345D-2F3B-45B0-84D3-7A0D5AD3ED90}" type="pres">
      <dgm:prSet presAssocID="{9488E6AB-81CF-4AF6-BEA4-29906C67D07A}" presName="parTx" presStyleLbl="revTx" presStyleIdx="3" presStyleCnt="5">
        <dgm:presLayoutVars>
          <dgm:chMax val="0"/>
          <dgm:chPref val="0"/>
        </dgm:presLayoutVars>
      </dgm:prSet>
      <dgm:spPr/>
    </dgm:pt>
    <dgm:pt modelId="{767FE204-2FC1-4094-A009-92F49AA0C894}" type="pres">
      <dgm:prSet presAssocID="{D29FD21C-9C13-44FA-816E-69AD909B3D0D}" presName="sibTrans" presStyleCnt="0"/>
      <dgm:spPr/>
    </dgm:pt>
    <dgm:pt modelId="{9ACD8062-3F19-43AA-BAFF-F8F93405EB15}" type="pres">
      <dgm:prSet presAssocID="{D4DE1304-1B61-497D-9059-A4230DAF6A83}" presName="compNode" presStyleCnt="0"/>
      <dgm:spPr/>
    </dgm:pt>
    <dgm:pt modelId="{C596C0D2-5ACC-49DC-8A79-A24B8D3B6F00}" type="pres">
      <dgm:prSet presAssocID="{D4DE1304-1B61-497D-9059-A4230DAF6A83}" presName="bgRect" presStyleLbl="bgShp" presStyleIdx="4" presStyleCnt="5"/>
      <dgm:spPr/>
    </dgm:pt>
    <dgm:pt modelId="{B58C6A49-7A00-4CC8-992A-C17F205E5903}" type="pres">
      <dgm:prSet presAssocID="{D4DE1304-1B61-497D-9059-A4230DAF6A8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51BB73A3-10BB-4AFF-B0EE-C3D5CBF08EA1}" type="pres">
      <dgm:prSet presAssocID="{D4DE1304-1B61-497D-9059-A4230DAF6A83}" presName="spaceRect" presStyleCnt="0"/>
      <dgm:spPr/>
    </dgm:pt>
    <dgm:pt modelId="{F7482ABC-47F3-45A7-A8CB-DFBAB7BFFE72}" type="pres">
      <dgm:prSet presAssocID="{D4DE1304-1B61-497D-9059-A4230DAF6A8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1E04A04-FAC0-4B61-9B16-F52387C856C9}" srcId="{B72971D5-BFF1-4F4E-BF8D-EA98778D86CE}" destId="{3434FD46-0AA7-4453-9112-26A3B162D85A}" srcOrd="2" destOrd="0" parTransId="{78F6061C-B20E-4C83-98D0-3696516C2FC1}" sibTransId="{7FE24268-501E-478E-90BA-6D8368843FEE}"/>
    <dgm:cxn modelId="{42A9B612-797B-40F6-929C-9FE0ECC4C088}" srcId="{B72971D5-BFF1-4F4E-BF8D-EA98778D86CE}" destId="{9488E6AB-81CF-4AF6-BEA4-29906C67D07A}" srcOrd="3" destOrd="0" parTransId="{413FE728-D763-41FD-8E9D-8000A9DF51DE}" sibTransId="{D29FD21C-9C13-44FA-816E-69AD909B3D0D}"/>
    <dgm:cxn modelId="{E029DF1E-BF20-4718-A258-1C187F3718BD}" type="presOf" srcId="{DFB767EE-910B-4619-886E-3A4DFC9DC730}" destId="{7C65BE5B-D7FB-430B-9D50-6E55277D97F1}" srcOrd="0" destOrd="0" presId="urn:microsoft.com/office/officeart/2018/2/layout/IconVerticalSolidList"/>
    <dgm:cxn modelId="{EDB3E224-36D7-4A7C-8B0D-5FE3B879E65A}" type="presOf" srcId="{3434FD46-0AA7-4453-9112-26A3B162D85A}" destId="{C904D196-6FFF-45BE-BF7A-1CBE5FD12207}" srcOrd="0" destOrd="0" presId="urn:microsoft.com/office/officeart/2018/2/layout/IconVerticalSolidList"/>
    <dgm:cxn modelId="{9708BA60-6C69-4958-8289-6C9E24C3553F}" srcId="{B72971D5-BFF1-4F4E-BF8D-EA98778D86CE}" destId="{DFB767EE-910B-4619-886E-3A4DFC9DC730}" srcOrd="0" destOrd="0" parTransId="{40290FD2-11F8-45A0-A0B5-8E4A3A7EB85B}" sibTransId="{C12B9C1F-E2C7-4265-B729-AF19B3E12554}"/>
    <dgm:cxn modelId="{A6AFE97C-3EA5-4F66-86A7-9543C99BE2E8}" type="presOf" srcId="{9488E6AB-81CF-4AF6-BEA4-29906C67D07A}" destId="{36C0345D-2F3B-45B0-84D3-7A0D5AD3ED90}" srcOrd="0" destOrd="0" presId="urn:microsoft.com/office/officeart/2018/2/layout/IconVerticalSolidList"/>
    <dgm:cxn modelId="{CA2A929A-080F-4187-A40B-33839E2F4455}" srcId="{B72971D5-BFF1-4F4E-BF8D-EA98778D86CE}" destId="{7B7E50C4-BCBF-4A2B-AABC-0C3D57DB89CC}" srcOrd="1" destOrd="0" parTransId="{61CAC501-BF41-4578-B2CC-728BCB3CDC0B}" sibTransId="{239FEBD5-3439-4E33-B718-6B8055796508}"/>
    <dgm:cxn modelId="{A60DC99C-1FE2-4FF2-B1C2-E4815BB210EC}" srcId="{B72971D5-BFF1-4F4E-BF8D-EA98778D86CE}" destId="{D4DE1304-1B61-497D-9059-A4230DAF6A83}" srcOrd="4" destOrd="0" parTransId="{5C513C1A-C2B7-486B-A6AB-BF3E48857943}" sibTransId="{7B713034-6E8D-46A6-AB1E-88CA4D81342F}"/>
    <dgm:cxn modelId="{F01B43A3-8770-4242-85AC-33E8393D3307}" type="presOf" srcId="{7B7E50C4-BCBF-4A2B-AABC-0C3D57DB89CC}" destId="{D070F13C-4D51-455D-8A2D-A9F9017F10A3}" srcOrd="0" destOrd="0" presId="urn:microsoft.com/office/officeart/2018/2/layout/IconVerticalSolidList"/>
    <dgm:cxn modelId="{A05C85BE-1E3F-40B0-8920-8F6CAA7A92F3}" type="presOf" srcId="{B72971D5-BFF1-4F4E-BF8D-EA98778D86CE}" destId="{D4371AB0-B312-4D71-A981-F8A43F5C1736}" srcOrd="0" destOrd="0" presId="urn:microsoft.com/office/officeart/2018/2/layout/IconVerticalSolidList"/>
    <dgm:cxn modelId="{AD095DC4-156B-474A-B3E9-2F04FE64FB02}" type="presOf" srcId="{D4DE1304-1B61-497D-9059-A4230DAF6A83}" destId="{F7482ABC-47F3-45A7-A8CB-DFBAB7BFFE72}" srcOrd="0" destOrd="0" presId="urn:microsoft.com/office/officeart/2018/2/layout/IconVerticalSolidList"/>
    <dgm:cxn modelId="{1A3B5624-9C1E-4107-BF08-494325B1BAD2}" type="presParOf" srcId="{D4371AB0-B312-4D71-A981-F8A43F5C1736}" destId="{538F78E8-65BB-4100-8853-B95B932AD63E}" srcOrd="0" destOrd="0" presId="urn:microsoft.com/office/officeart/2018/2/layout/IconVerticalSolidList"/>
    <dgm:cxn modelId="{49D7CCCE-9C97-4BC7-9032-8F8376407ECD}" type="presParOf" srcId="{538F78E8-65BB-4100-8853-B95B932AD63E}" destId="{C12C3A70-E0C2-4838-84B0-605BDCFBCB9C}" srcOrd="0" destOrd="0" presId="urn:microsoft.com/office/officeart/2018/2/layout/IconVerticalSolidList"/>
    <dgm:cxn modelId="{B8BA9071-E174-4E35-B00D-7C2B41746C56}" type="presParOf" srcId="{538F78E8-65BB-4100-8853-B95B932AD63E}" destId="{C495DE32-DC7E-4DB6-9600-955ED35B8A44}" srcOrd="1" destOrd="0" presId="urn:microsoft.com/office/officeart/2018/2/layout/IconVerticalSolidList"/>
    <dgm:cxn modelId="{AA5D2F16-81A2-49E4-90C3-7A3B253D5D71}" type="presParOf" srcId="{538F78E8-65BB-4100-8853-B95B932AD63E}" destId="{41094550-A189-4AAF-82E1-F4169D713CCC}" srcOrd="2" destOrd="0" presId="urn:microsoft.com/office/officeart/2018/2/layout/IconVerticalSolidList"/>
    <dgm:cxn modelId="{51586AFD-E31C-46F0-B60E-AAAAD668DDF8}" type="presParOf" srcId="{538F78E8-65BB-4100-8853-B95B932AD63E}" destId="{7C65BE5B-D7FB-430B-9D50-6E55277D97F1}" srcOrd="3" destOrd="0" presId="urn:microsoft.com/office/officeart/2018/2/layout/IconVerticalSolidList"/>
    <dgm:cxn modelId="{0821B0C1-36BD-4D53-8A74-2A6CED6A582B}" type="presParOf" srcId="{D4371AB0-B312-4D71-A981-F8A43F5C1736}" destId="{427130B2-D3A7-4BFD-AB78-48FCE92CF3B1}" srcOrd="1" destOrd="0" presId="urn:microsoft.com/office/officeart/2018/2/layout/IconVerticalSolidList"/>
    <dgm:cxn modelId="{6CD9DE47-ADBF-4A8E-B07F-EC067CA41A58}" type="presParOf" srcId="{D4371AB0-B312-4D71-A981-F8A43F5C1736}" destId="{4262FE72-4D46-4944-94DB-6E57E70F767A}" srcOrd="2" destOrd="0" presId="urn:microsoft.com/office/officeart/2018/2/layout/IconVerticalSolidList"/>
    <dgm:cxn modelId="{99DB1873-5487-40E9-BF42-F1470348796B}" type="presParOf" srcId="{4262FE72-4D46-4944-94DB-6E57E70F767A}" destId="{59AA3A14-E6BF-4FAF-8377-7308C1FCE2CA}" srcOrd="0" destOrd="0" presId="urn:microsoft.com/office/officeart/2018/2/layout/IconVerticalSolidList"/>
    <dgm:cxn modelId="{2F825731-DCC2-483C-8E36-FB4AFF5E379C}" type="presParOf" srcId="{4262FE72-4D46-4944-94DB-6E57E70F767A}" destId="{CA0A5E06-820E-4E03-B12E-8745DAE26D2B}" srcOrd="1" destOrd="0" presId="urn:microsoft.com/office/officeart/2018/2/layout/IconVerticalSolidList"/>
    <dgm:cxn modelId="{92FC9ED6-7F34-4DDC-A561-E9C77C08D861}" type="presParOf" srcId="{4262FE72-4D46-4944-94DB-6E57E70F767A}" destId="{08C02BEB-7C5A-425C-A22F-2B9F8D6232D7}" srcOrd="2" destOrd="0" presId="urn:microsoft.com/office/officeart/2018/2/layout/IconVerticalSolidList"/>
    <dgm:cxn modelId="{BE99F93A-9E39-4DC5-91EB-9E3329991637}" type="presParOf" srcId="{4262FE72-4D46-4944-94DB-6E57E70F767A}" destId="{D070F13C-4D51-455D-8A2D-A9F9017F10A3}" srcOrd="3" destOrd="0" presId="urn:microsoft.com/office/officeart/2018/2/layout/IconVerticalSolidList"/>
    <dgm:cxn modelId="{B771776B-C0C4-4E3B-AFD1-DF20D3EAEDE0}" type="presParOf" srcId="{D4371AB0-B312-4D71-A981-F8A43F5C1736}" destId="{10491776-578F-4B52-BD1C-1CE9A6F750D6}" srcOrd="3" destOrd="0" presId="urn:microsoft.com/office/officeart/2018/2/layout/IconVerticalSolidList"/>
    <dgm:cxn modelId="{C77FBF83-C03C-48BC-8DA7-2F3502AFFE5A}" type="presParOf" srcId="{D4371AB0-B312-4D71-A981-F8A43F5C1736}" destId="{BC0A958D-B58D-497E-BD64-0D2EA90DB373}" srcOrd="4" destOrd="0" presId="urn:microsoft.com/office/officeart/2018/2/layout/IconVerticalSolidList"/>
    <dgm:cxn modelId="{DB5FFF85-C052-4419-9094-02046DA8C396}" type="presParOf" srcId="{BC0A958D-B58D-497E-BD64-0D2EA90DB373}" destId="{CE1629C9-14D6-495E-B5B6-C6771C093B09}" srcOrd="0" destOrd="0" presId="urn:microsoft.com/office/officeart/2018/2/layout/IconVerticalSolidList"/>
    <dgm:cxn modelId="{452EED4B-71A3-4A9D-9226-1A331E1C9E17}" type="presParOf" srcId="{BC0A958D-B58D-497E-BD64-0D2EA90DB373}" destId="{EDC53F62-C6EA-4263-ACEE-DC6B7A1C7173}" srcOrd="1" destOrd="0" presId="urn:microsoft.com/office/officeart/2018/2/layout/IconVerticalSolidList"/>
    <dgm:cxn modelId="{7D3C3BDC-DFA4-42DA-8DC5-38EEC80A75D2}" type="presParOf" srcId="{BC0A958D-B58D-497E-BD64-0D2EA90DB373}" destId="{E451A850-C2F8-4B80-8224-F3DFF2967047}" srcOrd="2" destOrd="0" presId="urn:microsoft.com/office/officeart/2018/2/layout/IconVerticalSolidList"/>
    <dgm:cxn modelId="{38FDF736-D738-452C-9FBC-7AB847E6C9F7}" type="presParOf" srcId="{BC0A958D-B58D-497E-BD64-0D2EA90DB373}" destId="{C904D196-6FFF-45BE-BF7A-1CBE5FD12207}" srcOrd="3" destOrd="0" presId="urn:microsoft.com/office/officeart/2018/2/layout/IconVerticalSolidList"/>
    <dgm:cxn modelId="{AF9998DA-F8BB-431D-A33E-3E58F7FFB691}" type="presParOf" srcId="{D4371AB0-B312-4D71-A981-F8A43F5C1736}" destId="{00995262-09B8-48D0-9D71-F0954E679C04}" srcOrd="5" destOrd="0" presId="urn:microsoft.com/office/officeart/2018/2/layout/IconVerticalSolidList"/>
    <dgm:cxn modelId="{53E50A6A-6AE6-4B4A-9135-79F8CC5C2582}" type="presParOf" srcId="{D4371AB0-B312-4D71-A981-F8A43F5C1736}" destId="{5C3307EF-EBC7-475D-8FFA-737435E246F6}" srcOrd="6" destOrd="0" presId="urn:microsoft.com/office/officeart/2018/2/layout/IconVerticalSolidList"/>
    <dgm:cxn modelId="{2C034EAC-1FBE-4AB0-97B0-BB0087BCA45C}" type="presParOf" srcId="{5C3307EF-EBC7-475D-8FFA-737435E246F6}" destId="{7B7337FE-312F-42C4-B38C-1504917892A1}" srcOrd="0" destOrd="0" presId="urn:microsoft.com/office/officeart/2018/2/layout/IconVerticalSolidList"/>
    <dgm:cxn modelId="{3A1F743D-2D04-431C-B3DA-56F384F88E0A}" type="presParOf" srcId="{5C3307EF-EBC7-475D-8FFA-737435E246F6}" destId="{A9E885AD-4082-4EE7-A926-BDF526A41BCF}" srcOrd="1" destOrd="0" presId="urn:microsoft.com/office/officeart/2018/2/layout/IconVerticalSolidList"/>
    <dgm:cxn modelId="{D4707A45-BC0A-4CD0-A0AD-5917C8E1B0B4}" type="presParOf" srcId="{5C3307EF-EBC7-475D-8FFA-737435E246F6}" destId="{18466BBD-036A-4C10-99E8-CFA046499F9D}" srcOrd="2" destOrd="0" presId="urn:microsoft.com/office/officeart/2018/2/layout/IconVerticalSolidList"/>
    <dgm:cxn modelId="{A91BF4E8-DA26-4CC1-A5C6-DB3C8F114411}" type="presParOf" srcId="{5C3307EF-EBC7-475D-8FFA-737435E246F6}" destId="{36C0345D-2F3B-45B0-84D3-7A0D5AD3ED90}" srcOrd="3" destOrd="0" presId="urn:microsoft.com/office/officeart/2018/2/layout/IconVerticalSolidList"/>
    <dgm:cxn modelId="{B9CA8D4E-9171-4413-8B67-6883A6F97240}" type="presParOf" srcId="{D4371AB0-B312-4D71-A981-F8A43F5C1736}" destId="{767FE204-2FC1-4094-A009-92F49AA0C894}" srcOrd="7" destOrd="0" presId="urn:microsoft.com/office/officeart/2018/2/layout/IconVerticalSolidList"/>
    <dgm:cxn modelId="{6C81F6D3-3A3C-43DD-82AF-218090CB1AC8}" type="presParOf" srcId="{D4371AB0-B312-4D71-A981-F8A43F5C1736}" destId="{9ACD8062-3F19-43AA-BAFF-F8F93405EB15}" srcOrd="8" destOrd="0" presId="urn:microsoft.com/office/officeart/2018/2/layout/IconVerticalSolidList"/>
    <dgm:cxn modelId="{88115B9A-C847-4688-9B41-BB41C118BC30}" type="presParOf" srcId="{9ACD8062-3F19-43AA-BAFF-F8F93405EB15}" destId="{C596C0D2-5ACC-49DC-8A79-A24B8D3B6F00}" srcOrd="0" destOrd="0" presId="urn:microsoft.com/office/officeart/2018/2/layout/IconVerticalSolidList"/>
    <dgm:cxn modelId="{0709B6F1-5AB5-4E73-B6FD-F1E839F7C1DF}" type="presParOf" srcId="{9ACD8062-3F19-43AA-BAFF-F8F93405EB15}" destId="{B58C6A49-7A00-4CC8-992A-C17F205E5903}" srcOrd="1" destOrd="0" presId="urn:microsoft.com/office/officeart/2018/2/layout/IconVerticalSolidList"/>
    <dgm:cxn modelId="{48C326B8-F9E6-477A-9A01-F95AA2AD2FBC}" type="presParOf" srcId="{9ACD8062-3F19-43AA-BAFF-F8F93405EB15}" destId="{51BB73A3-10BB-4AFF-B0EE-C3D5CBF08EA1}" srcOrd="2" destOrd="0" presId="urn:microsoft.com/office/officeart/2018/2/layout/IconVerticalSolidList"/>
    <dgm:cxn modelId="{38D91ABA-7534-4CC3-B124-68D5297B9F21}" type="presParOf" srcId="{9ACD8062-3F19-43AA-BAFF-F8F93405EB15}" destId="{F7482ABC-47F3-45A7-A8CB-DFBAB7BFFE7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B1513EE-0BA6-4462-978E-698460919610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DF353387-446B-43B9-93F5-CDC68666BB0A}">
      <dgm:prSet/>
      <dgm:spPr/>
      <dgm:t>
        <a:bodyPr/>
        <a:lstStyle/>
        <a:p>
          <a:r>
            <a:rPr lang="en-US"/>
            <a:t>Interactive tool to visualize and benchmark sorting and searching algorithms.</a:t>
          </a:r>
        </a:p>
      </dgm:t>
    </dgm:pt>
    <dgm:pt modelId="{54C7B533-8365-4E87-8278-7E9CEAFACCFF}" type="parTrans" cxnId="{BCE41CC5-D275-42D5-A167-C7D00362B51A}">
      <dgm:prSet/>
      <dgm:spPr/>
      <dgm:t>
        <a:bodyPr/>
        <a:lstStyle/>
        <a:p>
          <a:endParaRPr lang="en-US"/>
        </a:p>
      </dgm:t>
    </dgm:pt>
    <dgm:pt modelId="{3D455453-DF77-4032-A61A-75F758FC600A}" type="sibTrans" cxnId="{BCE41CC5-D275-42D5-A167-C7D00362B51A}">
      <dgm:prSet/>
      <dgm:spPr/>
      <dgm:t>
        <a:bodyPr/>
        <a:lstStyle/>
        <a:p>
          <a:endParaRPr lang="en-US"/>
        </a:p>
      </dgm:t>
    </dgm:pt>
    <dgm:pt modelId="{7E497697-2CF8-4AC1-8AC6-D0DD852D2BC0}">
      <dgm:prSet/>
      <dgm:spPr/>
      <dgm:t>
        <a:bodyPr/>
        <a:lstStyle/>
        <a:p>
          <a:r>
            <a:rPr lang="en-US"/>
            <a:t>Supports Quick Sort, Merge Sort, Heap Sort, Binary Search, and Linear Search.</a:t>
          </a:r>
        </a:p>
      </dgm:t>
    </dgm:pt>
    <dgm:pt modelId="{F7935725-4D35-449D-BA61-237CDB0E9675}" type="parTrans" cxnId="{66806015-C518-4EE3-AB43-6C124AD626BF}">
      <dgm:prSet/>
      <dgm:spPr/>
      <dgm:t>
        <a:bodyPr/>
        <a:lstStyle/>
        <a:p>
          <a:endParaRPr lang="en-US"/>
        </a:p>
      </dgm:t>
    </dgm:pt>
    <dgm:pt modelId="{9C73C1F9-0CE2-4B89-BCD7-23168E1EDF92}" type="sibTrans" cxnId="{66806015-C518-4EE3-AB43-6C124AD626BF}">
      <dgm:prSet/>
      <dgm:spPr/>
      <dgm:t>
        <a:bodyPr/>
        <a:lstStyle/>
        <a:p>
          <a:endParaRPr lang="en-US"/>
        </a:p>
      </dgm:t>
    </dgm:pt>
    <dgm:pt modelId="{76F895FA-4CA7-4DC8-8610-B3E468C1CC1A}">
      <dgm:prSet/>
      <dgm:spPr/>
      <dgm:t>
        <a:bodyPr/>
        <a:lstStyle/>
        <a:p>
          <a:r>
            <a:rPr lang="en-US"/>
            <a:t>Includes custom dataset input, real-time performance metrics, and report generation.</a:t>
          </a:r>
        </a:p>
      </dgm:t>
    </dgm:pt>
    <dgm:pt modelId="{3EE3E93A-8912-47F2-AADC-9555469FC34C}" type="parTrans" cxnId="{4B8CA2B0-62FA-474D-8EE0-930893357813}">
      <dgm:prSet/>
      <dgm:spPr/>
      <dgm:t>
        <a:bodyPr/>
        <a:lstStyle/>
        <a:p>
          <a:endParaRPr lang="en-US"/>
        </a:p>
      </dgm:t>
    </dgm:pt>
    <dgm:pt modelId="{2CAE649E-293F-47C8-BB69-047C48C3FCE9}" type="sibTrans" cxnId="{4B8CA2B0-62FA-474D-8EE0-930893357813}">
      <dgm:prSet/>
      <dgm:spPr/>
      <dgm:t>
        <a:bodyPr/>
        <a:lstStyle/>
        <a:p>
          <a:endParaRPr lang="en-US"/>
        </a:p>
      </dgm:t>
    </dgm:pt>
    <dgm:pt modelId="{8A1B5CE5-68DD-4B1C-AA3A-7C01B9CCACDD}">
      <dgm:prSet/>
      <dgm:spPr/>
      <dgm:t>
        <a:bodyPr/>
        <a:lstStyle/>
        <a:p>
          <a:r>
            <a:rPr lang="en-US"/>
            <a:t>Educational utility to bridge theory and practice.</a:t>
          </a:r>
        </a:p>
      </dgm:t>
    </dgm:pt>
    <dgm:pt modelId="{D64C8435-27EF-4E60-9EDD-439330527023}" type="parTrans" cxnId="{15CE9EEE-9647-41D2-8C83-8017F36B74C6}">
      <dgm:prSet/>
      <dgm:spPr/>
      <dgm:t>
        <a:bodyPr/>
        <a:lstStyle/>
        <a:p>
          <a:endParaRPr lang="en-US"/>
        </a:p>
      </dgm:t>
    </dgm:pt>
    <dgm:pt modelId="{D4BB56FC-3531-43C3-86A1-8195CBBA7C5E}" type="sibTrans" cxnId="{15CE9EEE-9647-41D2-8C83-8017F36B74C6}">
      <dgm:prSet/>
      <dgm:spPr/>
      <dgm:t>
        <a:bodyPr/>
        <a:lstStyle/>
        <a:p>
          <a:endParaRPr lang="en-US"/>
        </a:p>
      </dgm:t>
    </dgm:pt>
    <dgm:pt modelId="{FB916FBF-DCE9-4074-A6C1-D1875E402E4E}" type="pres">
      <dgm:prSet presAssocID="{3B1513EE-0BA6-4462-978E-698460919610}" presName="root" presStyleCnt="0">
        <dgm:presLayoutVars>
          <dgm:dir/>
          <dgm:resizeHandles val="exact"/>
        </dgm:presLayoutVars>
      </dgm:prSet>
      <dgm:spPr/>
    </dgm:pt>
    <dgm:pt modelId="{3D6F987A-4F50-40E7-A87D-8B1C91FE4106}" type="pres">
      <dgm:prSet presAssocID="{3B1513EE-0BA6-4462-978E-698460919610}" presName="container" presStyleCnt="0">
        <dgm:presLayoutVars>
          <dgm:dir/>
          <dgm:resizeHandles val="exact"/>
        </dgm:presLayoutVars>
      </dgm:prSet>
      <dgm:spPr/>
    </dgm:pt>
    <dgm:pt modelId="{2BA7AB92-BE4A-41B8-92E8-267B721F6ECA}" type="pres">
      <dgm:prSet presAssocID="{DF353387-446B-43B9-93F5-CDC68666BB0A}" presName="compNode" presStyleCnt="0"/>
      <dgm:spPr/>
    </dgm:pt>
    <dgm:pt modelId="{5952B701-A680-4F35-9B54-2C4E7D8ED7E3}" type="pres">
      <dgm:prSet presAssocID="{DF353387-446B-43B9-93F5-CDC68666BB0A}" presName="iconBgRect" presStyleLbl="bgShp" presStyleIdx="0" presStyleCnt="4"/>
      <dgm:spPr/>
    </dgm:pt>
    <dgm:pt modelId="{0BC2D6F0-878C-41D2-AE1C-A9E161A15A29}" type="pres">
      <dgm:prSet presAssocID="{DF353387-446B-43B9-93F5-CDC68666BB0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B17C151-7B0F-495D-BBB3-B2D6718B1EE5}" type="pres">
      <dgm:prSet presAssocID="{DF353387-446B-43B9-93F5-CDC68666BB0A}" presName="spaceRect" presStyleCnt="0"/>
      <dgm:spPr/>
    </dgm:pt>
    <dgm:pt modelId="{CC542C13-BAEF-4662-B2E5-6B1A988FAB1C}" type="pres">
      <dgm:prSet presAssocID="{DF353387-446B-43B9-93F5-CDC68666BB0A}" presName="textRect" presStyleLbl="revTx" presStyleIdx="0" presStyleCnt="4">
        <dgm:presLayoutVars>
          <dgm:chMax val="1"/>
          <dgm:chPref val="1"/>
        </dgm:presLayoutVars>
      </dgm:prSet>
      <dgm:spPr/>
    </dgm:pt>
    <dgm:pt modelId="{9AABEC6E-A9A7-4B1E-9813-8F641A72B423}" type="pres">
      <dgm:prSet presAssocID="{3D455453-DF77-4032-A61A-75F758FC600A}" presName="sibTrans" presStyleLbl="sibTrans2D1" presStyleIdx="0" presStyleCnt="0"/>
      <dgm:spPr/>
    </dgm:pt>
    <dgm:pt modelId="{95E032EF-0784-4FE4-9C33-2408E496BE72}" type="pres">
      <dgm:prSet presAssocID="{7E497697-2CF8-4AC1-8AC6-D0DD852D2BC0}" presName="compNode" presStyleCnt="0"/>
      <dgm:spPr/>
    </dgm:pt>
    <dgm:pt modelId="{9ABC9783-26C6-4B21-B44F-E332B4EE5E55}" type="pres">
      <dgm:prSet presAssocID="{7E497697-2CF8-4AC1-8AC6-D0DD852D2BC0}" presName="iconBgRect" presStyleLbl="bgShp" presStyleIdx="1" presStyleCnt="4"/>
      <dgm:spPr/>
    </dgm:pt>
    <dgm:pt modelId="{5C20C566-4540-4484-8337-D0D48DF5C8CE}" type="pres">
      <dgm:prSet presAssocID="{7E497697-2CF8-4AC1-8AC6-D0DD852D2BC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6F111EE-96AC-405A-A92A-6BB176E1243A}" type="pres">
      <dgm:prSet presAssocID="{7E497697-2CF8-4AC1-8AC6-D0DD852D2BC0}" presName="spaceRect" presStyleCnt="0"/>
      <dgm:spPr/>
    </dgm:pt>
    <dgm:pt modelId="{C9D36B00-1191-4C9B-99CF-4C3BCD9C93FB}" type="pres">
      <dgm:prSet presAssocID="{7E497697-2CF8-4AC1-8AC6-D0DD852D2BC0}" presName="textRect" presStyleLbl="revTx" presStyleIdx="1" presStyleCnt="4">
        <dgm:presLayoutVars>
          <dgm:chMax val="1"/>
          <dgm:chPref val="1"/>
        </dgm:presLayoutVars>
      </dgm:prSet>
      <dgm:spPr/>
    </dgm:pt>
    <dgm:pt modelId="{586894DD-11A3-46AF-BFFB-C8F7DE1DFD23}" type="pres">
      <dgm:prSet presAssocID="{9C73C1F9-0CE2-4B89-BCD7-23168E1EDF92}" presName="sibTrans" presStyleLbl="sibTrans2D1" presStyleIdx="0" presStyleCnt="0"/>
      <dgm:spPr/>
    </dgm:pt>
    <dgm:pt modelId="{B05402EE-066D-4AF2-A5A9-C406A586B7FF}" type="pres">
      <dgm:prSet presAssocID="{76F895FA-4CA7-4DC8-8610-B3E468C1CC1A}" presName="compNode" presStyleCnt="0"/>
      <dgm:spPr/>
    </dgm:pt>
    <dgm:pt modelId="{980D4F9A-8247-4873-989A-F86893BCEAEC}" type="pres">
      <dgm:prSet presAssocID="{76F895FA-4CA7-4DC8-8610-B3E468C1CC1A}" presName="iconBgRect" presStyleLbl="bgShp" presStyleIdx="2" presStyleCnt="4"/>
      <dgm:spPr/>
    </dgm:pt>
    <dgm:pt modelId="{4F46C70F-9BED-4F6B-9754-2726BD36B402}" type="pres">
      <dgm:prSet presAssocID="{76F895FA-4CA7-4DC8-8610-B3E468C1CC1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51AE620-8B88-4B07-9BCE-4E561BAD3535}" type="pres">
      <dgm:prSet presAssocID="{76F895FA-4CA7-4DC8-8610-B3E468C1CC1A}" presName="spaceRect" presStyleCnt="0"/>
      <dgm:spPr/>
    </dgm:pt>
    <dgm:pt modelId="{30161C44-F593-4771-B073-6F02F5F0B79E}" type="pres">
      <dgm:prSet presAssocID="{76F895FA-4CA7-4DC8-8610-B3E468C1CC1A}" presName="textRect" presStyleLbl="revTx" presStyleIdx="2" presStyleCnt="4">
        <dgm:presLayoutVars>
          <dgm:chMax val="1"/>
          <dgm:chPref val="1"/>
        </dgm:presLayoutVars>
      </dgm:prSet>
      <dgm:spPr/>
    </dgm:pt>
    <dgm:pt modelId="{1B2E202D-80EF-4950-A023-2CB353D3A073}" type="pres">
      <dgm:prSet presAssocID="{2CAE649E-293F-47C8-BB69-047C48C3FCE9}" presName="sibTrans" presStyleLbl="sibTrans2D1" presStyleIdx="0" presStyleCnt="0"/>
      <dgm:spPr/>
    </dgm:pt>
    <dgm:pt modelId="{29544B4E-9AB6-40F3-AC6A-D3A8B84EFB2A}" type="pres">
      <dgm:prSet presAssocID="{8A1B5CE5-68DD-4B1C-AA3A-7C01B9CCACDD}" presName="compNode" presStyleCnt="0"/>
      <dgm:spPr/>
    </dgm:pt>
    <dgm:pt modelId="{8FE69523-F7EF-4832-B282-C1EDD6916932}" type="pres">
      <dgm:prSet presAssocID="{8A1B5CE5-68DD-4B1C-AA3A-7C01B9CCACDD}" presName="iconBgRect" presStyleLbl="bgShp" presStyleIdx="3" presStyleCnt="4"/>
      <dgm:spPr/>
    </dgm:pt>
    <dgm:pt modelId="{17285B6D-1245-4786-A490-B5CAC200C8FB}" type="pres">
      <dgm:prSet presAssocID="{8A1B5CE5-68DD-4B1C-AA3A-7C01B9CCACD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4B086358-19A5-49FA-916A-D40EA1455310}" type="pres">
      <dgm:prSet presAssocID="{8A1B5CE5-68DD-4B1C-AA3A-7C01B9CCACDD}" presName="spaceRect" presStyleCnt="0"/>
      <dgm:spPr/>
    </dgm:pt>
    <dgm:pt modelId="{DF5BAE8C-9FA1-41B9-9143-7A710728CFF6}" type="pres">
      <dgm:prSet presAssocID="{8A1B5CE5-68DD-4B1C-AA3A-7C01B9CCACD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FA7060B-7D0F-40BC-BD1F-585E4817F65F}" type="presOf" srcId="{76F895FA-4CA7-4DC8-8610-B3E468C1CC1A}" destId="{30161C44-F593-4771-B073-6F02F5F0B79E}" srcOrd="0" destOrd="0" presId="urn:microsoft.com/office/officeart/2018/2/layout/IconCircleList"/>
    <dgm:cxn modelId="{C9FF400B-4126-48CE-BF66-AFD154FDCF77}" type="presOf" srcId="{DF353387-446B-43B9-93F5-CDC68666BB0A}" destId="{CC542C13-BAEF-4662-B2E5-6B1A988FAB1C}" srcOrd="0" destOrd="0" presId="urn:microsoft.com/office/officeart/2018/2/layout/IconCircleList"/>
    <dgm:cxn modelId="{66806015-C518-4EE3-AB43-6C124AD626BF}" srcId="{3B1513EE-0BA6-4462-978E-698460919610}" destId="{7E497697-2CF8-4AC1-8AC6-D0DD852D2BC0}" srcOrd="1" destOrd="0" parTransId="{F7935725-4D35-449D-BA61-237CDB0E9675}" sibTransId="{9C73C1F9-0CE2-4B89-BCD7-23168E1EDF92}"/>
    <dgm:cxn modelId="{00CCE71B-204A-442A-9435-CAEC702F7CFC}" type="presOf" srcId="{2CAE649E-293F-47C8-BB69-047C48C3FCE9}" destId="{1B2E202D-80EF-4950-A023-2CB353D3A073}" srcOrd="0" destOrd="0" presId="urn:microsoft.com/office/officeart/2018/2/layout/IconCircleList"/>
    <dgm:cxn modelId="{75AB9B25-D6A0-4C0B-BF4C-06922E9774AA}" type="presOf" srcId="{9C73C1F9-0CE2-4B89-BCD7-23168E1EDF92}" destId="{586894DD-11A3-46AF-BFFB-C8F7DE1DFD23}" srcOrd="0" destOrd="0" presId="urn:microsoft.com/office/officeart/2018/2/layout/IconCircleList"/>
    <dgm:cxn modelId="{32DB3443-3043-4187-B6DE-6CCD798C6482}" type="presOf" srcId="{3D455453-DF77-4032-A61A-75F758FC600A}" destId="{9AABEC6E-A9A7-4B1E-9813-8F641A72B423}" srcOrd="0" destOrd="0" presId="urn:microsoft.com/office/officeart/2018/2/layout/IconCircleList"/>
    <dgm:cxn modelId="{62E95B8D-0D9C-4B96-84CD-DE2F1633AA97}" type="presOf" srcId="{8A1B5CE5-68DD-4B1C-AA3A-7C01B9CCACDD}" destId="{DF5BAE8C-9FA1-41B9-9143-7A710728CFF6}" srcOrd="0" destOrd="0" presId="urn:microsoft.com/office/officeart/2018/2/layout/IconCircleList"/>
    <dgm:cxn modelId="{4B8CA2B0-62FA-474D-8EE0-930893357813}" srcId="{3B1513EE-0BA6-4462-978E-698460919610}" destId="{76F895FA-4CA7-4DC8-8610-B3E468C1CC1A}" srcOrd="2" destOrd="0" parTransId="{3EE3E93A-8912-47F2-AADC-9555469FC34C}" sibTransId="{2CAE649E-293F-47C8-BB69-047C48C3FCE9}"/>
    <dgm:cxn modelId="{E31604BD-984A-409E-B9BF-D100D7563107}" type="presOf" srcId="{3B1513EE-0BA6-4462-978E-698460919610}" destId="{FB916FBF-DCE9-4074-A6C1-D1875E402E4E}" srcOrd="0" destOrd="0" presId="urn:microsoft.com/office/officeart/2018/2/layout/IconCircleList"/>
    <dgm:cxn modelId="{BCE41CC5-D275-42D5-A167-C7D00362B51A}" srcId="{3B1513EE-0BA6-4462-978E-698460919610}" destId="{DF353387-446B-43B9-93F5-CDC68666BB0A}" srcOrd="0" destOrd="0" parTransId="{54C7B533-8365-4E87-8278-7E9CEAFACCFF}" sibTransId="{3D455453-DF77-4032-A61A-75F758FC600A}"/>
    <dgm:cxn modelId="{7A0D4AE2-A2E6-4685-8CF6-3E2625A4EC3B}" type="presOf" srcId="{7E497697-2CF8-4AC1-8AC6-D0DD852D2BC0}" destId="{C9D36B00-1191-4C9B-99CF-4C3BCD9C93FB}" srcOrd="0" destOrd="0" presId="urn:microsoft.com/office/officeart/2018/2/layout/IconCircleList"/>
    <dgm:cxn modelId="{15CE9EEE-9647-41D2-8C83-8017F36B74C6}" srcId="{3B1513EE-0BA6-4462-978E-698460919610}" destId="{8A1B5CE5-68DD-4B1C-AA3A-7C01B9CCACDD}" srcOrd="3" destOrd="0" parTransId="{D64C8435-27EF-4E60-9EDD-439330527023}" sibTransId="{D4BB56FC-3531-43C3-86A1-8195CBBA7C5E}"/>
    <dgm:cxn modelId="{E0EBE9B8-E033-49BA-BC4A-1A938348EFBF}" type="presParOf" srcId="{FB916FBF-DCE9-4074-A6C1-D1875E402E4E}" destId="{3D6F987A-4F50-40E7-A87D-8B1C91FE4106}" srcOrd="0" destOrd="0" presId="urn:microsoft.com/office/officeart/2018/2/layout/IconCircleList"/>
    <dgm:cxn modelId="{5A05C528-C640-497A-B7B5-F9013285BE2E}" type="presParOf" srcId="{3D6F987A-4F50-40E7-A87D-8B1C91FE4106}" destId="{2BA7AB92-BE4A-41B8-92E8-267B721F6ECA}" srcOrd="0" destOrd="0" presId="urn:microsoft.com/office/officeart/2018/2/layout/IconCircleList"/>
    <dgm:cxn modelId="{C774C5B3-44BC-4475-BDD1-0A990BC51303}" type="presParOf" srcId="{2BA7AB92-BE4A-41B8-92E8-267B721F6ECA}" destId="{5952B701-A680-4F35-9B54-2C4E7D8ED7E3}" srcOrd="0" destOrd="0" presId="urn:microsoft.com/office/officeart/2018/2/layout/IconCircleList"/>
    <dgm:cxn modelId="{1C98AC94-A1D6-4D69-A7B2-BA7DFDCFEE77}" type="presParOf" srcId="{2BA7AB92-BE4A-41B8-92E8-267B721F6ECA}" destId="{0BC2D6F0-878C-41D2-AE1C-A9E161A15A29}" srcOrd="1" destOrd="0" presId="urn:microsoft.com/office/officeart/2018/2/layout/IconCircleList"/>
    <dgm:cxn modelId="{ADE066A7-435A-4577-8017-CC264733D45A}" type="presParOf" srcId="{2BA7AB92-BE4A-41B8-92E8-267B721F6ECA}" destId="{AB17C151-7B0F-495D-BBB3-B2D6718B1EE5}" srcOrd="2" destOrd="0" presId="urn:microsoft.com/office/officeart/2018/2/layout/IconCircleList"/>
    <dgm:cxn modelId="{5869CFF7-AA0B-4094-A066-A693AC61938A}" type="presParOf" srcId="{2BA7AB92-BE4A-41B8-92E8-267B721F6ECA}" destId="{CC542C13-BAEF-4662-B2E5-6B1A988FAB1C}" srcOrd="3" destOrd="0" presId="urn:microsoft.com/office/officeart/2018/2/layout/IconCircleList"/>
    <dgm:cxn modelId="{21E6861E-9209-4AF4-8974-812255189851}" type="presParOf" srcId="{3D6F987A-4F50-40E7-A87D-8B1C91FE4106}" destId="{9AABEC6E-A9A7-4B1E-9813-8F641A72B423}" srcOrd="1" destOrd="0" presId="urn:microsoft.com/office/officeart/2018/2/layout/IconCircleList"/>
    <dgm:cxn modelId="{C300342C-EFFC-4258-8927-CB8E6AB5A0CC}" type="presParOf" srcId="{3D6F987A-4F50-40E7-A87D-8B1C91FE4106}" destId="{95E032EF-0784-4FE4-9C33-2408E496BE72}" srcOrd="2" destOrd="0" presId="urn:microsoft.com/office/officeart/2018/2/layout/IconCircleList"/>
    <dgm:cxn modelId="{4B613E0F-7222-4865-A06C-966CB6DB6DBE}" type="presParOf" srcId="{95E032EF-0784-4FE4-9C33-2408E496BE72}" destId="{9ABC9783-26C6-4B21-B44F-E332B4EE5E55}" srcOrd="0" destOrd="0" presId="urn:microsoft.com/office/officeart/2018/2/layout/IconCircleList"/>
    <dgm:cxn modelId="{57664962-8C6A-4EC3-A3F2-3757E824CC27}" type="presParOf" srcId="{95E032EF-0784-4FE4-9C33-2408E496BE72}" destId="{5C20C566-4540-4484-8337-D0D48DF5C8CE}" srcOrd="1" destOrd="0" presId="urn:microsoft.com/office/officeart/2018/2/layout/IconCircleList"/>
    <dgm:cxn modelId="{C7149550-AC38-40A6-8B0F-BD4B418B46C8}" type="presParOf" srcId="{95E032EF-0784-4FE4-9C33-2408E496BE72}" destId="{C6F111EE-96AC-405A-A92A-6BB176E1243A}" srcOrd="2" destOrd="0" presId="urn:microsoft.com/office/officeart/2018/2/layout/IconCircleList"/>
    <dgm:cxn modelId="{D7B6FF84-F533-4B37-B2E1-CB1C2E5AA12A}" type="presParOf" srcId="{95E032EF-0784-4FE4-9C33-2408E496BE72}" destId="{C9D36B00-1191-4C9B-99CF-4C3BCD9C93FB}" srcOrd="3" destOrd="0" presId="urn:microsoft.com/office/officeart/2018/2/layout/IconCircleList"/>
    <dgm:cxn modelId="{4E39866C-F825-4771-8F40-EC2BFC12B1CE}" type="presParOf" srcId="{3D6F987A-4F50-40E7-A87D-8B1C91FE4106}" destId="{586894DD-11A3-46AF-BFFB-C8F7DE1DFD23}" srcOrd="3" destOrd="0" presId="urn:microsoft.com/office/officeart/2018/2/layout/IconCircleList"/>
    <dgm:cxn modelId="{E27DBE01-22B0-451F-BCC5-E8AEAAF15219}" type="presParOf" srcId="{3D6F987A-4F50-40E7-A87D-8B1C91FE4106}" destId="{B05402EE-066D-4AF2-A5A9-C406A586B7FF}" srcOrd="4" destOrd="0" presId="urn:microsoft.com/office/officeart/2018/2/layout/IconCircleList"/>
    <dgm:cxn modelId="{96CADEE6-3CA9-4B58-90EA-407D39E9908C}" type="presParOf" srcId="{B05402EE-066D-4AF2-A5A9-C406A586B7FF}" destId="{980D4F9A-8247-4873-989A-F86893BCEAEC}" srcOrd="0" destOrd="0" presId="urn:microsoft.com/office/officeart/2018/2/layout/IconCircleList"/>
    <dgm:cxn modelId="{335D25A8-4AFB-4651-9251-D3BC86D3BC27}" type="presParOf" srcId="{B05402EE-066D-4AF2-A5A9-C406A586B7FF}" destId="{4F46C70F-9BED-4F6B-9754-2726BD36B402}" srcOrd="1" destOrd="0" presId="urn:microsoft.com/office/officeart/2018/2/layout/IconCircleList"/>
    <dgm:cxn modelId="{64667D93-6C1F-424F-BE79-7C64009011BF}" type="presParOf" srcId="{B05402EE-066D-4AF2-A5A9-C406A586B7FF}" destId="{451AE620-8B88-4B07-9BCE-4E561BAD3535}" srcOrd="2" destOrd="0" presId="urn:microsoft.com/office/officeart/2018/2/layout/IconCircleList"/>
    <dgm:cxn modelId="{8EF789EA-72E9-43E4-954D-F5E8C1E4CD81}" type="presParOf" srcId="{B05402EE-066D-4AF2-A5A9-C406A586B7FF}" destId="{30161C44-F593-4771-B073-6F02F5F0B79E}" srcOrd="3" destOrd="0" presId="urn:microsoft.com/office/officeart/2018/2/layout/IconCircleList"/>
    <dgm:cxn modelId="{1EA51DEE-4CB7-4B23-9E27-48EA3A236C17}" type="presParOf" srcId="{3D6F987A-4F50-40E7-A87D-8B1C91FE4106}" destId="{1B2E202D-80EF-4950-A023-2CB353D3A073}" srcOrd="5" destOrd="0" presId="urn:microsoft.com/office/officeart/2018/2/layout/IconCircleList"/>
    <dgm:cxn modelId="{A5647405-3CD1-412B-9B65-FF9A9D14863D}" type="presParOf" srcId="{3D6F987A-4F50-40E7-A87D-8B1C91FE4106}" destId="{29544B4E-9AB6-40F3-AC6A-D3A8B84EFB2A}" srcOrd="6" destOrd="0" presId="urn:microsoft.com/office/officeart/2018/2/layout/IconCircleList"/>
    <dgm:cxn modelId="{F19E8627-78A9-4D39-B491-ED21094FBDEF}" type="presParOf" srcId="{29544B4E-9AB6-40F3-AC6A-D3A8B84EFB2A}" destId="{8FE69523-F7EF-4832-B282-C1EDD6916932}" srcOrd="0" destOrd="0" presId="urn:microsoft.com/office/officeart/2018/2/layout/IconCircleList"/>
    <dgm:cxn modelId="{F2176243-CCBE-4732-8C6D-A12A8B99CF57}" type="presParOf" srcId="{29544B4E-9AB6-40F3-AC6A-D3A8B84EFB2A}" destId="{17285B6D-1245-4786-A490-B5CAC200C8FB}" srcOrd="1" destOrd="0" presId="urn:microsoft.com/office/officeart/2018/2/layout/IconCircleList"/>
    <dgm:cxn modelId="{E0538907-841D-4A00-9817-45327383CEC2}" type="presParOf" srcId="{29544B4E-9AB6-40F3-AC6A-D3A8B84EFB2A}" destId="{4B086358-19A5-49FA-916A-D40EA1455310}" srcOrd="2" destOrd="0" presId="urn:microsoft.com/office/officeart/2018/2/layout/IconCircleList"/>
    <dgm:cxn modelId="{DD8031CA-7CD8-44F7-8D38-217A1F22F18C}" type="presParOf" srcId="{29544B4E-9AB6-40F3-AC6A-D3A8B84EFB2A}" destId="{DF5BAE8C-9FA1-41B9-9143-7A710728CFF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817727-7383-455A-A8F5-91F8A3D897E8}" type="doc">
      <dgm:prSet loTypeId="urn:microsoft.com/office/officeart/2005/8/layout/cycle1" loCatId="cycle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9749B72-13C1-4F02-B54E-228EB48A5716}">
      <dgm:prSet/>
      <dgm:spPr/>
      <dgm:t>
        <a:bodyPr/>
        <a:lstStyle/>
        <a:p>
          <a:r>
            <a:rPr lang="en-US"/>
            <a:t>1. User Input: Custom dataset entry.</a:t>
          </a:r>
        </a:p>
      </dgm:t>
    </dgm:pt>
    <dgm:pt modelId="{79B0D762-CF5C-46F0-BD44-A21A10251831}" type="parTrans" cxnId="{81FF548D-168E-4F07-B7E9-123C185F876D}">
      <dgm:prSet/>
      <dgm:spPr/>
      <dgm:t>
        <a:bodyPr/>
        <a:lstStyle/>
        <a:p>
          <a:endParaRPr lang="en-US"/>
        </a:p>
      </dgm:t>
    </dgm:pt>
    <dgm:pt modelId="{7E22C2DB-49B3-4F02-A89A-FA7B812FF749}" type="sibTrans" cxnId="{81FF548D-168E-4F07-B7E9-123C185F876D}">
      <dgm:prSet/>
      <dgm:spPr/>
      <dgm:t>
        <a:bodyPr/>
        <a:lstStyle/>
        <a:p>
          <a:endParaRPr lang="en-US"/>
        </a:p>
      </dgm:t>
    </dgm:pt>
    <dgm:pt modelId="{39851138-AA0A-4628-83EA-202D71FF7D78}">
      <dgm:prSet/>
      <dgm:spPr/>
      <dgm:t>
        <a:bodyPr/>
        <a:lstStyle/>
        <a:p>
          <a:r>
            <a:rPr lang="en-US"/>
            <a:t>2. Algorithm Execution: Sorting/searching logic with metrics.</a:t>
          </a:r>
        </a:p>
      </dgm:t>
    </dgm:pt>
    <dgm:pt modelId="{4CA609A8-7D55-4C7E-98B2-9A5086C9A33F}" type="parTrans" cxnId="{B77EDC7E-6E55-497B-8804-65BEF8F4C74A}">
      <dgm:prSet/>
      <dgm:spPr/>
      <dgm:t>
        <a:bodyPr/>
        <a:lstStyle/>
        <a:p>
          <a:endParaRPr lang="en-US"/>
        </a:p>
      </dgm:t>
    </dgm:pt>
    <dgm:pt modelId="{DF08E867-443F-4ECB-8743-218E37360E66}" type="sibTrans" cxnId="{B77EDC7E-6E55-497B-8804-65BEF8F4C74A}">
      <dgm:prSet/>
      <dgm:spPr/>
      <dgm:t>
        <a:bodyPr/>
        <a:lstStyle/>
        <a:p>
          <a:endParaRPr lang="en-US"/>
        </a:p>
      </dgm:t>
    </dgm:pt>
    <dgm:pt modelId="{3F2593F5-7C42-4BF8-979B-3DB406F2E1AE}">
      <dgm:prSet/>
      <dgm:spPr/>
      <dgm:t>
        <a:bodyPr/>
        <a:lstStyle/>
        <a:p>
          <a:r>
            <a:rPr lang="en-US"/>
            <a:t>3. Benchmarking Module: Time and step analysis.</a:t>
          </a:r>
        </a:p>
      </dgm:t>
    </dgm:pt>
    <dgm:pt modelId="{68234C11-A6EB-4740-869D-2F7EF47FD19C}" type="parTrans" cxnId="{8398A354-9D6B-49C5-9EB2-9F6E6B3A953A}">
      <dgm:prSet/>
      <dgm:spPr/>
      <dgm:t>
        <a:bodyPr/>
        <a:lstStyle/>
        <a:p>
          <a:endParaRPr lang="en-US"/>
        </a:p>
      </dgm:t>
    </dgm:pt>
    <dgm:pt modelId="{740CE5AE-1005-4A92-AF68-A7B1448AC7E7}" type="sibTrans" cxnId="{8398A354-9D6B-49C5-9EB2-9F6E6B3A953A}">
      <dgm:prSet/>
      <dgm:spPr/>
      <dgm:t>
        <a:bodyPr/>
        <a:lstStyle/>
        <a:p>
          <a:endParaRPr lang="en-US"/>
        </a:p>
      </dgm:t>
    </dgm:pt>
    <dgm:pt modelId="{698FAF93-FF4B-467B-943F-2D2F61861814}">
      <dgm:prSet/>
      <dgm:spPr/>
      <dgm:t>
        <a:bodyPr/>
        <a:lstStyle/>
        <a:p>
          <a:r>
            <a:rPr lang="en-US"/>
            <a:t>4. Visualization Module: Dynamic step-by-step visuals.</a:t>
          </a:r>
        </a:p>
      </dgm:t>
    </dgm:pt>
    <dgm:pt modelId="{161D7661-F62E-408C-B328-1B824B67B88F}" type="parTrans" cxnId="{236FD65E-63AB-45B9-9BD2-3373DA38E85E}">
      <dgm:prSet/>
      <dgm:spPr/>
      <dgm:t>
        <a:bodyPr/>
        <a:lstStyle/>
        <a:p>
          <a:endParaRPr lang="en-US"/>
        </a:p>
      </dgm:t>
    </dgm:pt>
    <dgm:pt modelId="{CAF54A89-F1FE-4F34-991F-B8BE2ADAE997}" type="sibTrans" cxnId="{236FD65E-63AB-45B9-9BD2-3373DA38E85E}">
      <dgm:prSet/>
      <dgm:spPr/>
      <dgm:t>
        <a:bodyPr/>
        <a:lstStyle/>
        <a:p>
          <a:endParaRPr lang="en-US"/>
        </a:p>
      </dgm:t>
    </dgm:pt>
    <dgm:pt modelId="{88BE9138-F4C2-4640-AFA5-3AF55426FF29}">
      <dgm:prSet/>
      <dgm:spPr/>
      <dgm:t>
        <a:bodyPr/>
        <a:lstStyle/>
        <a:p>
          <a:r>
            <a:rPr lang="en-US"/>
            <a:t>5. Report Generation: Exportable summary of performance.</a:t>
          </a:r>
        </a:p>
      </dgm:t>
    </dgm:pt>
    <dgm:pt modelId="{AF60BA03-F420-4589-9CAA-B249BD1E6E5F}" type="parTrans" cxnId="{5B60E7B4-5F2B-48DC-8174-CBABB1DD5581}">
      <dgm:prSet/>
      <dgm:spPr/>
      <dgm:t>
        <a:bodyPr/>
        <a:lstStyle/>
        <a:p>
          <a:endParaRPr lang="en-US"/>
        </a:p>
      </dgm:t>
    </dgm:pt>
    <dgm:pt modelId="{123B0ED0-C92B-469A-AFE5-C819AB1E9E75}" type="sibTrans" cxnId="{5B60E7B4-5F2B-48DC-8174-CBABB1DD5581}">
      <dgm:prSet/>
      <dgm:spPr/>
      <dgm:t>
        <a:bodyPr/>
        <a:lstStyle/>
        <a:p>
          <a:endParaRPr lang="en-US"/>
        </a:p>
      </dgm:t>
    </dgm:pt>
    <dgm:pt modelId="{3F519E8C-2FAF-44DF-81CF-53C5BACACFE3}" type="pres">
      <dgm:prSet presAssocID="{31817727-7383-455A-A8F5-91F8A3D897E8}" presName="cycle" presStyleCnt="0">
        <dgm:presLayoutVars>
          <dgm:dir/>
          <dgm:resizeHandles val="exact"/>
        </dgm:presLayoutVars>
      </dgm:prSet>
      <dgm:spPr/>
    </dgm:pt>
    <dgm:pt modelId="{9147E729-1A12-407F-8D5F-7FD4B1750E0A}" type="pres">
      <dgm:prSet presAssocID="{A9749B72-13C1-4F02-B54E-228EB48A5716}" presName="dummy" presStyleCnt="0"/>
      <dgm:spPr/>
    </dgm:pt>
    <dgm:pt modelId="{0D2877F8-9C1F-4099-9337-D79D44625ACC}" type="pres">
      <dgm:prSet presAssocID="{A9749B72-13C1-4F02-B54E-228EB48A5716}" presName="node" presStyleLbl="revTx" presStyleIdx="0" presStyleCnt="5">
        <dgm:presLayoutVars>
          <dgm:bulletEnabled val="1"/>
        </dgm:presLayoutVars>
      </dgm:prSet>
      <dgm:spPr/>
    </dgm:pt>
    <dgm:pt modelId="{7F7ED476-FED0-449B-9237-6B68398E46F0}" type="pres">
      <dgm:prSet presAssocID="{7E22C2DB-49B3-4F02-A89A-FA7B812FF749}" presName="sibTrans" presStyleLbl="node1" presStyleIdx="0" presStyleCnt="5"/>
      <dgm:spPr/>
    </dgm:pt>
    <dgm:pt modelId="{6FD580C6-8111-4D2D-A577-DBAF116768D6}" type="pres">
      <dgm:prSet presAssocID="{39851138-AA0A-4628-83EA-202D71FF7D78}" presName="dummy" presStyleCnt="0"/>
      <dgm:spPr/>
    </dgm:pt>
    <dgm:pt modelId="{D36FB7F4-74AB-4B6C-ADC1-0E38317CACCF}" type="pres">
      <dgm:prSet presAssocID="{39851138-AA0A-4628-83EA-202D71FF7D78}" presName="node" presStyleLbl="revTx" presStyleIdx="1" presStyleCnt="5">
        <dgm:presLayoutVars>
          <dgm:bulletEnabled val="1"/>
        </dgm:presLayoutVars>
      </dgm:prSet>
      <dgm:spPr/>
    </dgm:pt>
    <dgm:pt modelId="{494C217D-CD19-4FF0-806C-2964C3C9A282}" type="pres">
      <dgm:prSet presAssocID="{DF08E867-443F-4ECB-8743-218E37360E66}" presName="sibTrans" presStyleLbl="node1" presStyleIdx="1" presStyleCnt="5"/>
      <dgm:spPr/>
    </dgm:pt>
    <dgm:pt modelId="{9AE14BD3-DA15-489E-AF59-820F13DBC7DE}" type="pres">
      <dgm:prSet presAssocID="{3F2593F5-7C42-4BF8-979B-3DB406F2E1AE}" presName="dummy" presStyleCnt="0"/>
      <dgm:spPr/>
    </dgm:pt>
    <dgm:pt modelId="{4326887E-BF9A-4377-86AD-653D3922FC13}" type="pres">
      <dgm:prSet presAssocID="{3F2593F5-7C42-4BF8-979B-3DB406F2E1AE}" presName="node" presStyleLbl="revTx" presStyleIdx="2" presStyleCnt="5">
        <dgm:presLayoutVars>
          <dgm:bulletEnabled val="1"/>
        </dgm:presLayoutVars>
      </dgm:prSet>
      <dgm:spPr/>
    </dgm:pt>
    <dgm:pt modelId="{325E07DB-4664-4577-89EA-0B2C4B8E979F}" type="pres">
      <dgm:prSet presAssocID="{740CE5AE-1005-4A92-AF68-A7B1448AC7E7}" presName="sibTrans" presStyleLbl="node1" presStyleIdx="2" presStyleCnt="5"/>
      <dgm:spPr/>
    </dgm:pt>
    <dgm:pt modelId="{A0E8F91F-97C3-4F34-88E3-EBA0745B5474}" type="pres">
      <dgm:prSet presAssocID="{698FAF93-FF4B-467B-943F-2D2F61861814}" presName="dummy" presStyleCnt="0"/>
      <dgm:spPr/>
    </dgm:pt>
    <dgm:pt modelId="{F989C550-CFB8-469E-ABDF-7C4B3D0ABE6A}" type="pres">
      <dgm:prSet presAssocID="{698FAF93-FF4B-467B-943F-2D2F61861814}" presName="node" presStyleLbl="revTx" presStyleIdx="3" presStyleCnt="5">
        <dgm:presLayoutVars>
          <dgm:bulletEnabled val="1"/>
        </dgm:presLayoutVars>
      </dgm:prSet>
      <dgm:spPr/>
    </dgm:pt>
    <dgm:pt modelId="{310D3A47-4AE2-4A68-9A5A-A8C46FD2B2DE}" type="pres">
      <dgm:prSet presAssocID="{CAF54A89-F1FE-4F34-991F-B8BE2ADAE997}" presName="sibTrans" presStyleLbl="node1" presStyleIdx="3" presStyleCnt="5"/>
      <dgm:spPr/>
    </dgm:pt>
    <dgm:pt modelId="{91CB1A52-445E-4440-AB81-F50671F257D2}" type="pres">
      <dgm:prSet presAssocID="{88BE9138-F4C2-4640-AFA5-3AF55426FF29}" presName="dummy" presStyleCnt="0"/>
      <dgm:spPr/>
    </dgm:pt>
    <dgm:pt modelId="{91A27E62-246A-4236-8222-7F39E55CDB2A}" type="pres">
      <dgm:prSet presAssocID="{88BE9138-F4C2-4640-AFA5-3AF55426FF29}" presName="node" presStyleLbl="revTx" presStyleIdx="4" presStyleCnt="5">
        <dgm:presLayoutVars>
          <dgm:bulletEnabled val="1"/>
        </dgm:presLayoutVars>
      </dgm:prSet>
      <dgm:spPr/>
    </dgm:pt>
    <dgm:pt modelId="{3ECA9940-2F88-4FBA-9608-06164968F873}" type="pres">
      <dgm:prSet presAssocID="{123B0ED0-C92B-469A-AFE5-C819AB1E9E75}" presName="sibTrans" presStyleLbl="node1" presStyleIdx="4" presStyleCnt="5"/>
      <dgm:spPr/>
    </dgm:pt>
  </dgm:ptLst>
  <dgm:cxnLst>
    <dgm:cxn modelId="{B8BA1607-143C-4717-A173-7E2C2867A1C4}" type="presOf" srcId="{39851138-AA0A-4628-83EA-202D71FF7D78}" destId="{D36FB7F4-74AB-4B6C-ADC1-0E38317CACCF}" srcOrd="0" destOrd="0" presId="urn:microsoft.com/office/officeart/2005/8/layout/cycle1"/>
    <dgm:cxn modelId="{B7DC6D1B-9A5B-464C-8147-9C3ECFA905D7}" type="presOf" srcId="{7E22C2DB-49B3-4F02-A89A-FA7B812FF749}" destId="{7F7ED476-FED0-449B-9237-6B68398E46F0}" srcOrd="0" destOrd="0" presId="urn:microsoft.com/office/officeart/2005/8/layout/cycle1"/>
    <dgm:cxn modelId="{D465731B-B6B1-473B-A6E3-78A47F7B7EC2}" type="presOf" srcId="{123B0ED0-C92B-469A-AFE5-C819AB1E9E75}" destId="{3ECA9940-2F88-4FBA-9608-06164968F873}" srcOrd="0" destOrd="0" presId="urn:microsoft.com/office/officeart/2005/8/layout/cycle1"/>
    <dgm:cxn modelId="{263EDD24-92B2-48F1-A92C-BC372734FD39}" type="presOf" srcId="{88BE9138-F4C2-4640-AFA5-3AF55426FF29}" destId="{91A27E62-246A-4236-8222-7F39E55CDB2A}" srcOrd="0" destOrd="0" presId="urn:microsoft.com/office/officeart/2005/8/layout/cycle1"/>
    <dgm:cxn modelId="{3AE5C634-4162-42F2-9D80-AC1AC3307E8C}" type="presOf" srcId="{DF08E867-443F-4ECB-8743-218E37360E66}" destId="{494C217D-CD19-4FF0-806C-2964C3C9A282}" srcOrd="0" destOrd="0" presId="urn:microsoft.com/office/officeart/2005/8/layout/cycle1"/>
    <dgm:cxn modelId="{236FD65E-63AB-45B9-9BD2-3373DA38E85E}" srcId="{31817727-7383-455A-A8F5-91F8A3D897E8}" destId="{698FAF93-FF4B-467B-943F-2D2F61861814}" srcOrd="3" destOrd="0" parTransId="{161D7661-F62E-408C-B328-1B824B67B88F}" sibTransId="{CAF54A89-F1FE-4F34-991F-B8BE2ADAE997}"/>
    <dgm:cxn modelId="{1742B86E-3914-4AF0-AEC9-CF04AA901720}" type="presOf" srcId="{698FAF93-FF4B-467B-943F-2D2F61861814}" destId="{F989C550-CFB8-469E-ABDF-7C4B3D0ABE6A}" srcOrd="0" destOrd="0" presId="urn:microsoft.com/office/officeart/2005/8/layout/cycle1"/>
    <dgm:cxn modelId="{8398A354-9D6B-49C5-9EB2-9F6E6B3A953A}" srcId="{31817727-7383-455A-A8F5-91F8A3D897E8}" destId="{3F2593F5-7C42-4BF8-979B-3DB406F2E1AE}" srcOrd="2" destOrd="0" parTransId="{68234C11-A6EB-4740-869D-2F7EF47FD19C}" sibTransId="{740CE5AE-1005-4A92-AF68-A7B1448AC7E7}"/>
    <dgm:cxn modelId="{B77EDC7E-6E55-497B-8804-65BEF8F4C74A}" srcId="{31817727-7383-455A-A8F5-91F8A3D897E8}" destId="{39851138-AA0A-4628-83EA-202D71FF7D78}" srcOrd="1" destOrd="0" parTransId="{4CA609A8-7D55-4C7E-98B2-9A5086C9A33F}" sibTransId="{DF08E867-443F-4ECB-8743-218E37360E66}"/>
    <dgm:cxn modelId="{81FF548D-168E-4F07-B7E9-123C185F876D}" srcId="{31817727-7383-455A-A8F5-91F8A3D897E8}" destId="{A9749B72-13C1-4F02-B54E-228EB48A5716}" srcOrd="0" destOrd="0" parTransId="{79B0D762-CF5C-46F0-BD44-A21A10251831}" sibTransId="{7E22C2DB-49B3-4F02-A89A-FA7B812FF749}"/>
    <dgm:cxn modelId="{34D01497-C18E-4E83-99B5-B03343659A34}" type="presOf" srcId="{3F2593F5-7C42-4BF8-979B-3DB406F2E1AE}" destId="{4326887E-BF9A-4377-86AD-653D3922FC13}" srcOrd="0" destOrd="0" presId="urn:microsoft.com/office/officeart/2005/8/layout/cycle1"/>
    <dgm:cxn modelId="{5B60E7B4-5F2B-48DC-8174-CBABB1DD5581}" srcId="{31817727-7383-455A-A8F5-91F8A3D897E8}" destId="{88BE9138-F4C2-4640-AFA5-3AF55426FF29}" srcOrd="4" destOrd="0" parTransId="{AF60BA03-F420-4589-9CAA-B249BD1E6E5F}" sibTransId="{123B0ED0-C92B-469A-AFE5-C819AB1E9E75}"/>
    <dgm:cxn modelId="{0381EBB8-5DBA-4F57-B350-4E660BDD6C09}" type="presOf" srcId="{CAF54A89-F1FE-4F34-991F-B8BE2ADAE997}" destId="{310D3A47-4AE2-4A68-9A5A-A8C46FD2B2DE}" srcOrd="0" destOrd="0" presId="urn:microsoft.com/office/officeart/2005/8/layout/cycle1"/>
    <dgm:cxn modelId="{0DF987D0-74A9-452D-8007-8643021A8D3B}" type="presOf" srcId="{31817727-7383-455A-A8F5-91F8A3D897E8}" destId="{3F519E8C-2FAF-44DF-81CF-53C5BACACFE3}" srcOrd="0" destOrd="0" presId="urn:microsoft.com/office/officeart/2005/8/layout/cycle1"/>
    <dgm:cxn modelId="{BAD998D8-7C2C-4E53-A3EB-C2D49A30DB94}" type="presOf" srcId="{740CE5AE-1005-4A92-AF68-A7B1448AC7E7}" destId="{325E07DB-4664-4577-89EA-0B2C4B8E979F}" srcOrd="0" destOrd="0" presId="urn:microsoft.com/office/officeart/2005/8/layout/cycle1"/>
    <dgm:cxn modelId="{9F5F3AF9-F247-440B-B244-6DD2FF91C565}" type="presOf" srcId="{A9749B72-13C1-4F02-B54E-228EB48A5716}" destId="{0D2877F8-9C1F-4099-9337-D79D44625ACC}" srcOrd="0" destOrd="0" presId="urn:microsoft.com/office/officeart/2005/8/layout/cycle1"/>
    <dgm:cxn modelId="{EBA1F4F1-8199-4F9C-898A-6DB7742CCBD7}" type="presParOf" srcId="{3F519E8C-2FAF-44DF-81CF-53C5BACACFE3}" destId="{9147E729-1A12-407F-8D5F-7FD4B1750E0A}" srcOrd="0" destOrd="0" presId="urn:microsoft.com/office/officeart/2005/8/layout/cycle1"/>
    <dgm:cxn modelId="{FFDA036F-5303-49F8-AA0E-EC67B6D9FC8F}" type="presParOf" srcId="{3F519E8C-2FAF-44DF-81CF-53C5BACACFE3}" destId="{0D2877F8-9C1F-4099-9337-D79D44625ACC}" srcOrd="1" destOrd="0" presId="urn:microsoft.com/office/officeart/2005/8/layout/cycle1"/>
    <dgm:cxn modelId="{3CE71D64-A4B6-4374-BF83-A3F9A55B2462}" type="presParOf" srcId="{3F519E8C-2FAF-44DF-81CF-53C5BACACFE3}" destId="{7F7ED476-FED0-449B-9237-6B68398E46F0}" srcOrd="2" destOrd="0" presId="urn:microsoft.com/office/officeart/2005/8/layout/cycle1"/>
    <dgm:cxn modelId="{30106616-6757-41D2-A5D2-0504D00EF3F4}" type="presParOf" srcId="{3F519E8C-2FAF-44DF-81CF-53C5BACACFE3}" destId="{6FD580C6-8111-4D2D-A577-DBAF116768D6}" srcOrd="3" destOrd="0" presId="urn:microsoft.com/office/officeart/2005/8/layout/cycle1"/>
    <dgm:cxn modelId="{F8E620F1-3D43-4912-BD16-B4EB5DB151B8}" type="presParOf" srcId="{3F519E8C-2FAF-44DF-81CF-53C5BACACFE3}" destId="{D36FB7F4-74AB-4B6C-ADC1-0E38317CACCF}" srcOrd="4" destOrd="0" presId="urn:microsoft.com/office/officeart/2005/8/layout/cycle1"/>
    <dgm:cxn modelId="{165945A0-CB06-4780-8523-82652078A0AA}" type="presParOf" srcId="{3F519E8C-2FAF-44DF-81CF-53C5BACACFE3}" destId="{494C217D-CD19-4FF0-806C-2964C3C9A282}" srcOrd="5" destOrd="0" presId="urn:microsoft.com/office/officeart/2005/8/layout/cycle1"/>
    <dgm:cxn modelId="{3C0B4C15-886F-4A5E-ABF9-1CEBE6954611}" type="presParOf" srcId="{3F519E8C-2FAF-44DF-81CF-53C5BACACFE3}" destId="{9AE14BD3-DA15-489E-AF59-820F13DBC7DE}" srcOrd="6" destOrd="0" presId="urn:microsoft.com/office/officeart/2005/8/layout/cycle1"/>
    <dgm:cxn modelId="{E7F3479A-1B92-46A0-9005-0AED896BF2D6}" type="presParOf" srcId="{3F519E8C-2FAF-44DF-81CF-53C5BACACFE3}" destId="{4326887E-BF9A-4377-86AD-653D3922FC13}" srcOrd="7" destOrd="0" presId="urn:microsoft.com/office/officeart/2005/8/layout/cycle1"/>
    <dgm:cxn modelId="{16270A45-38B2-4440-99A3-15C750DDDFF0}" type="presParOf" srcId="{3F519E8C-2FAF-44DF-81CF-53C5BACACFE3}" destId="{325E07DB-4664-4577-89EA-0B2C4B8E979F}" srcOrd="8" destOrd="0" presId="urn:microsoft.com/office/officeart/2005/8/layout/cycle1"/>
    <dgm:cxn modelId="{AFDB5FE9-C429-419C-9648-98C3EE45CF32}" type="presParOf" srcId="{3F519E8C-2FAF-44DF-81CF-53C5BACACFE3}" destId="{A0E8F91F-97C3-4F34-88E3-EBA0745B5474}" srcOrd="9" destOrd="0" presId="urn:microsoft.com/office/officeart/2005/8/layout/cycle1"/>
    <dgm:cxn modelId="{B3DF07E2-0BC1-4B97-9726-A67C91FEB44F}" type="presParOf" srcId="{3F519E8C-2FAF-44DF-81CF-53C5BACACFE3}" destId="{F989C550-CFB8-469E-ABDF-7C4B3D0ABE6A}" srcOrd="10" destOrd="0" presId="urn:microsoft.com/office/officeart/2005/8/layout/cycle1"/>
    <dgm:cxn modelId="{72B2199A-D166-4ECC-B8AA-85874A5C4C9B}" type="presParOf" srcId="{3F519E8C-2FAF-44DF-81CF-53C5BACACFE3}" destId="{310D3A47-4AE2-4A68-9A5A-A8C46FD2B2DE}" srcOrd="11" destOrd="0" presId="urn:microsoft.com/office/officeart/2005/8/layout/cycle1"/>
    <dgm:cxn modelId="{E0898312-9FA6-4166-8882-188FFEF0DEB1}" type="presParOf" srcId="{3F519E8C-2FAF-44DF-81CF-53C5BACACFE3}" destId="{91CB1A52-445E-4440-AB81-F50671F257D2}" srcOrd="12" destOrd="0" presId="urn:microsoft.com/office/officeart/2005/8/layout/cycle1"/>
    <dgm:cxn modelId="{E1A5F6FB-676D-4B39-87C4-B35BF54E3759}" type="presParOf" srcId="{3F519E8C-2FAF-44DF-81CF-53C5BACACFE3}" destId="{91A27E62-246A-4236-8222-7F39E55CDB2A}" srcOrd="13" destOrd="0" presId="urn:microsoft.com/office/officeart/2005/8/layout/cycle1"/>
    <dgm:cxn modelId="{B0064B0B-2B70-43CB-92FF-C87A54F76F5F}" type="presParOf" srcId="{3F519E8C-2FAF-44DF-81CF-53C5BACACFE3}" destId="{3ECA9940-2F88-4FBA-9608-06164968F873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AE6591-B788-4825-8459-18E8F6D67AD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89EA2D-A06F-422E-9008-8A095BA16C06}">
      <dgm:prSet/>
      <dgm:spPr/>
      <dgm:t>
        <a:bodyPr/>
        <a:lstStyle/>
        <a:p>
          <a:r>
            <a:rPr lang="en-US"/>
            <a:t>Shorya Tripathi (Team Lead): Architecture, algorithm integration, coordination.</a:t>
          </a:r>
        </a:p>
      </dgm:t>
    </dgm:pt>
    <dgm:pt modelId="{30271797-A7D2-4096-9C89-E7DC75D4B147}" type="parTrans" cxnId="{C25BF56A-DB3B-4AE7-921A-C5C8009D1DDF}">
      <dgm:prSet/>
      <dgm:spPr/>
      <dgm:t>
        <a:bodyPr/>
        <a:lstStyle/>
        <a:p>
          <a:endParaRPr lang="en-US"/>
        </a:p>
      </dgm:t>
    </dgm:pt>
    <dgm:pt modelId="{F8029F10-BDDA-4B6C-83A4-0F688B8B1F23}" type="sibTrans" cxnId="{C25BF56A-DB3B-4AE7-921A-C5C8009D1DDF}">
      <dgm:prSet/>
      <dgm:spPr/>
      <dgm:t>
        <a:bodyPr/>
        <a:lstStyle/>
        <a:p>
          <a:endParaRPr lang="en-US"/>
        </a:p>
      </dgm:t>
    </dgm:pt>
    <dgm:pt modelId="{960C17DE-50DC-46CC-BBE6-D5B025D6D7C7}">
      <dgm:prSet/>
      <dgm:spPr/>
      <dgm:t>
        <a:bodyPr/>
        <a:lstStyle/>
        <a:p>
          <a:r>
            <a:rPr lang="en-US"/>
            <a:t>Krishna Bhatt: Benchmarking module, testing, documentation.</a:t>
          </a:r>
        </a:p>
      </dgm:t>
    </dgm:pt>
    <dgm:pt modelId="{9174699F-7313-4CD3-8FB4-475DD10F4D15}" type="parTrans" cxnId="{E595DF23-DD87-47F5-967B-5D65C5C29A63}">
      <dgm:prSet/>
      <dgm:spPr/>
      <dgm:t>
        <a:bodyPr/>
        <a:lstStyle/>
        <a:p>
          <a:endParaRPr lang="en-US"/>
        </a:p>
      </dgm:t>
    </dgm:pt>
    <dgm:pt modelId="{FAACC69B-EC45-4D64-970C-55A297BEFC0B}" type="sibTrans" cxnId="{E595DF23-DD87-47F5-967B-5D65C5C29A63}">
      <dgm:prSet/>
      <dgm:spPr/>
      <dgm:t>
        <a:bodyPr/>
        <a:lstStyle/>
        <a:p>
          <a:endParaRPr lang="en-US"/>
        </a:p>
      </dgm:t>
    </dgm:pt>
    <dgm:pt modelId="{6022CFD1-DF05-4D67-999C-E7CC4D5B18B8}">
      <dgm:prSet/>
      <dgm:spPr/>
      <dgm:t>
        <a:bodyPr/>
        <a:lstStyle/>
        <a:p>
          <a:r>
            <a:rPr lang="en-US"/>
            <a:t>Aditya Kumar Sharma: Visualization module, UI logic, report generation.</a:t>
          </a:r>
        </a:p>
      </dgm:t>
    </dgm:pt>
    <dgm:pt modelId="{74E448AB-8125-4138-92DF-7D8BA6B6AA73}" type="parTrans" cxnId="{459DD4E1-3D3B-490C-9741-B8090153EA86}">
      <dgm:prSet/>
      <dgm:spPr/>
      <dgm:t>
        <a:bodyPr/>
        <a:lstStyle/>
        <a:p>
          <a:endParaRPr lang="en-US"/>
        </a:p>
      </dgm:t>
    </dgm:pt>
    <dgm:pt modelId="{508419BB-8195-47F1-BF33-E1CCCD107F81}" type="sibTrans" cxnId="{459DD4E1-3D3B-490C-9741-B8090153EA86}">
      <dgm:prSet/>
      <dgm:spPr/>
      <dgm:t>
        <a:bodyPr/>
        <a:lstStyle/>
        <a:p>
          <a:endParaRPr lang="en-US"/>
        </a:p>
      </dgm:t>
    </dgm:pt>
    <dgm:pt modelId="{4899F845-C1F5-4AE0-A2C9-07DFB149C7A6}">
      <dgm:prSet/>
      <dgm:spPr/>
      <dgm:t>
        <a:bodyPr/>
        <a:lstStyle/>
        <a:p>
          <a:r>
            <a:rPr lang="en-US"/>
            <a:t>Devansh Bisht: Dataset handling, metrics analysis, backend support.</a:t>
          </a:r>
        </a:p>
      </dgm:t>
    </dgm:pt>
    <dgm:pt modelId="{6D1EF313-DF07-49C2-B076-16B538DD3AE5}" type="parTrans" cxnId="{22E41A2C-449D-414E-A562-17F544A90E84}">
      <dgm:prSet/>
      <dgm:spPr/>
      <dgm:t>
        <a:bodyPr/>
        <a:lstStyle/>
        <a:p>
          <a:endParaRPr lang="en-US"/>
        </a:p>
      </dgm:t>
    </dgm:pt>
    <dgm:pt modelId="{EA5BF03F-1DAD-4D27-B74E-E5B89ACB3836}" type="sibTrans" cxnId="{22E41A2C-449D-414E-A562-17F544A90E84}">
      <dgm:prSet/>
      <dgm:spPr/>
      <dgm:t>
        <a:bodyPr/>
        <a:lstStyle/>
        <a:p>
          <a:endParaRPr lang="en-US"/>
        </a:p>
      </dgm:t>
    </dgm:pt>
    <dgm:pt modelId="{CFC9687C-EF01-4598-B706-747DEFEFBC2C}" type="pres">
      <dgm:prSet presAssocID="{8CAE6591-B788-4825-8459-18E8F6D67AD7}" presName="vert0" presStyleCnt="0">
        <dgm:presLayoutVars>
          <dgm:dir/>
          <dgm:animOne val="branch"/>
          <dgm:animLvl val="lvl"/>
        </dgm:presLayoutVars>
      </dgm:prSet>
      <dgm:spPr/>
    </dgm:pt>
    <dgm:pt modelId="{F54D3C95-7A34-44BA-9760-D8E6B9B19D95}" type="pres">
      <dgm:prSet presAssocID="{A089EA2D-A06F-422E-9008-8A095BA16C06}" presName="thickLine" presStyleLbl="alignNode1" presStyleIdx="0" presStyleCnt="4"/>
      <dgm:spPr/>
    </dgm:pt>
    <dgm:pt modelId="{2EDF46CD-6395-4DC5-8371-A33D5BDD9F22}" type="pres">
      <dgm:prSet presAssocID="{A089EA2D-A06F-422E-9008-8A095BA16C06}" presName="horz1" presStyleCnt="0"/>
      <dgm:spPr/>
    </dgm:pt>
    <dgm:pt modelId="{9993FF49-8CDE-4667-9808-82391A436B84}" type="pres">
      <dgm:prSet presAssocID="{A089EA2D-A06F-422E-9008-8A095BA16C06}" presName="tx1" presStyleLbl="revTx" presStyleIdx="0" presStyleCnt="4"/>
      <dgm:spPr/>
    </dgm:pt>
    <dgm:pt modelId="{43A9E72C-7E11-4235-979C-E6AFE652F2EB}" type="pres">
      <dgm:prSet presAssocID="{A089EA2D-A06F-422E-9008-8A095BA16C06}" presName="vert1" presStyleCnt="0"/>
      <dgm:spPr/>
    </dgm:pt>
    <dgm:pt modelId="{54289A92-0B45-46EE-9EF1-4CD673D380D2}" type="pres">
      <dgm:prSet presAssocID="{960C17DE-50DC-46CC-BBE6-D5B025D6D7C7}" presName="thickLine" presStyleLbl="alignNode1" presStyleIdx="1" presStyleCnt="4"/>
      <dgm:spPr/>
    </dgm:pt>
    <dgm:pt modelId="{D86F1B5B-564B-428C-AA6C-0A6E1E1F8FE8}" type="pres">
      <dgm:prSet presAssocID="{960C17DE-50DC-46CC-BBE6-D5B025D6D7C7}" presName="horz1" presStyleCnt="0"/>
      <dgm:spPr/>
    </dgm:pt>
    <dgm:pt modelId="{E48B9F3E-F35A-464C-BCE0-E47856225B5A}" type="pres">
      <dgm:prSet presAssocID="{960C17DE-50DC-46CC-BBE6-D5B025D6D7C7}" presName="tx1" presStyleLbl="revTx" presStyleIdx="1" presStyleCnt="4"/>
      <dgm:spPr/>
    </dgm:pt>
    <dgm:pt modelId="{ADFF29EC-815F-4BB2-9959-13CDC9BD2F7A}" type="pres">
      <dgm:prSet presAssocID="{960C17DE-50DC-46CC-BBE6-D5B025D6D7C7}" presName="vert1" presStyleCnt="0"/>
      <dgm:spPr/>
    </dgm:pt>
    <dgm:pt modelId="{DBAB473F-E542-4B04-9C60-D73B3268FA3F}" type="pres">
      <dgm:prSet presAssocID="{6022CFD1-DF05-4D67-999C-E7CC4D5B18B8}" presName="thickLine" presStyleLbl="alignNode1" presStyleIdx="2" presStyleCnt="4"/>
      <dgm:spPr/>
    </dgm:pt>
    <dgm:pt modelId="{E8FEB171-2D32-4511-804C-A4DA50C999EC}" type="pres">
      <dgm:prSet presAssocID="{6022CFD1-DF05-4D67-999C-E7CC4D5B18B8}" presName="horz1" presStyleCnt="0"/>
      <dgm:spPr/>
    </dgm:pt>
    <dgm:pt modelId="{C0B646FC-66B2-40F8-AF2A-1FEDE750CF1F}" type="pres">
      <dgm:prSet presAssocID="{6022CFD1-DF05-4D67-999C-E7CC4D5B18B8}" presName="tx1" presStyleLbl="revTx" presStyleIdx="2" presStyleCnt="4"/>
      <dgm:spPr/>
    </dgm:pt>
    <dgm:pt modelId="{4A8179EA-440D-464C-AEFE-B58D9F05BE4C}" type="pres">
      <dgm:prSet presAssocID="{6022CFD1-DF05-4D67-999C-E7CC4D5B18B8}" presName="vert1" presStyleCnt="0"/>
      <dgm:spPr/>
    </dgm:pt>
    <dgm:pt modelId="{9A5317BC-3E89-4640-9D89-7BCB4A8B63EC}" type="pres">
      <dgm:prSet presAssocID="{4899F845-C1F5-4AE0-A2C9-07DFB149C7A6}" presName="thickLine" presStyleLbl="alignNode1" presStyleIdx="3" presStyleCnt="4"/>
      <dgm:spPr/>
    </dgm:pt>
    <dgm:pt modelId="{1E75958C-4B96-4B68-9BAA-7CA477DB3315}" type="pres">
      <dgm:prSet presAssocID="{4899F845-C1F5-4AE0-A2C9-07DFB149C7A6}" presName="horz1" presStyleCnt="0"/>
      <dgm:spPr/>
    </dgm:pt>
    <dgm:pt modelId="{6AC2BFCE-8714-429E-97CE-093AFE5C6D42}" type="pres">
      <dgm:prSet presAssocID="{4899F845-C1F5-4AE0-A2C9-07DFB149C7A6}" presName="tx1" presStyleLbl="revTx" presStyleIdx="3" presStyleCnt="4"/>
      <dgm:spPr/>
    </dgm:pt>
    <dgm:pt modelId="{729062EF-9044-4E21-BFF4-1EBB1CFD2778}" type="pres">
      <dgm:prSet presAssocID="{4899F845-C1F5-4AE0-A2C9-07DFB149C7A6}" presName="vert1" presStyleCnt="0"/>
      <dgm:spPr/>
    </dgm:pt>
  </dgm:ptLst>
  <dgm:cxnLst>
    <dgm:cxn modelId="{E595DF23-DD87-47F5-967B-5D65C5C29A63}" srcId="{8CAE6591-B788-4825-8459-18E8F6D67AD7}" destId="{960C17DE-50DC-46CC-BBE6-D5B025D6D7C7}" srcOrd="1" destOrd="0" parTransId="{9174699F-7313-4CD3-8FB4-475DD10F4D15}" sibTransId="{FAACC69B-EC45-4D64-970C-55A297BEFC0B}"/>
    <dgm:cxn modelId="{22E41A2C-449D-414E-A562-17F544A90E84}" srcId="{8CAE6591-B788-4825-8459-18E8F6D67AD7}" destId="{4899F845-C1F5-4AE0-A2C9-07DFB149C7A6}" srcOrd="3" destOrd="0" parTransId="{6D1EF313-DF07-49C2-B076-16B538DD3AE5}" sibTransId="{EA5BF03F-1DAD-4D27-B74E-E5B89ACB3836}"/>
    <dgm:cxn modelId="{47D68030-8D39-4B8D-A265-30CB8D5EA99C}" type="presOf" srcId="{A089EA2D-A06F-422E-9008-8A095BA16C06}" destId="{9993FF49-8CDE-4667-9808-82391A436B84}" srcOrd="0" destOrd="0" presId="urn:microsoft.com/office/officeart/2008/layout/LinedList"/>
    <dgm:cxn modelId="{C25BF56A-DB3B-4AE7-921A-C5C8009D1DDF}" srcId="{8CAE6591-B788-4825-8459-18E8F6D67AD7}" destId="{A089EA2D-A06F-422E-9008-8A095BA16C06}" srcOrd="0" destOrd="0" parTransId="{30271797-A7D2-4096-9C89-E7DC75D4B147}" sibTransId="{F8029F10-BDDA-4B6C-83A4-0F688B8B1F23}"/>
    <dgm:cxn modelId="{B9A8D64E-F4D5-4F1F-A46C-57659866814F}" type="presOf" srcId="{6022CFD1-DF05-4D67-999C-E7CC4D5B18B8}" destId="{C0B646FC-66B2-40F8-AF2A-1FEDE750CF1F}" srcOrd="0" destOrd="0" presId="urn:microsoft.com/office/officeart/2008/layout/LinedList"/>
    <dgm:cxn modelId="{40590F8A-E2E7-434C-8627-BC474B243CA1}" type="presOf" srcId="{4899F845-C1F5-4AE0-A2C9-07DFB149C7A6}" destId="{6AC2BFCE-8714-429E-97CE-093AFE5C6D42}" srcOrd="0" destOrd="0" presId="urn:microsoft.com/office/officeart/2008/layout/LinedList"/>
    <dgm:cxn modelId="{19E3E5A2-382B-499E-A95D-A63B74B0A204}" type="presOf" srcId="{960C17DE-50DC-46CC-BBE6-D5B025D6D7C7}" destId="{E48B9F3E-F35A-464C-BCE0-E47856225B5A}" srcOrd="0" destOrd="0" presId="urn:microsoft.com/office/officeart/2008/layout/LinedList"/>
    <dgm:cxn modelId="{459DD4E1-3D3B-490C-9741-B8090153EA86}" srcId="{8CAE6591-B788-4825-8459-18E8F6D67AD7}" destId="{6022CFD1-DF05-4D67-999C-E7CC4D5B18B8}" srcOrd="2" destOrd="0" parTransId="{74E448AB-8125-4138-92DF-7D8BA6B6AA73}" sibTransId="{508419BB-8195-47F1-BF33-E1CCCD107F81}"/>
    <dgm:cxn modelId="{7CBA30F0-F994-4C0C-94FA-CE4C0CFBFAF9}" type="presOf" srcId="{8CAE6591-B788-4825-8459-18E8F6D67AD7}" destId="{CFC9687C-EF01-4598-B706-747DEFEFBC2C}" srcOrd="0" destOrd="0" presId="urn:microsoft.com/office/officeart/2008/layout/LinedList"/>
    <dgm:cxn modelId="{31A8C0F5-A76F-4D0C-9C97-D2D701260416}" type="presParOf" srcId="{CFC9687C-EF01-4598-B706-747DEFEFBC2C}" destId="{F54D3C95-7A34-44BA-9760-D8E6B9B19D95}" srcOrd="0" destOrd="0" presId="urn:microsoft.com/office/officeart/2008/layout/LinedList"/>
    <dgm:cxn modelId="{9CD294A0-E629-4CAA-B2EA-CDD87D3E83C6}" type="presParOf" srcId="{CFC9687C-EF01-4598-B706-747DEFEFBC2C}" destId="{2EDF46CD-6395-4DC5-8371-A33D5BDD9F22}" srcOrd="1" destOrd="0" presId="urn:microsoft.com/office/officeart/2008/layout/LinedList"/>
    <dgm:cxn modelId="{C0A550A4-B8E9-4952-AD32-73EF4354836D}" type="presParOf" srcId="{2EDF46CD-6395-4DC5-8371-A33D5BDD9F22}" destId="{9993FF49-8CDE-4667-9808-82391A436B84}" srcOrd="0" destOrd="0" presId="urn:microsoft.com/office/officeart/2008/layout/LinedList"/>
    <dgm:cxn modelId="{8C195A4E-3843-44AC-9349-57C722D61726}" type="presParOf" srcId="{2EDF46CD-6395-4DC5-8371-A33D5BDD9F22}" destId="{43A9E72C-7E11-4235-979C-E6AFE652F2EB}" srcOrd="1" destOrd="0" presId="urn:microsoft.com/office/officeart/2008/layout/LinedList"/>
    <dgm:cxn modelId="{804D05A0-30F1-4947-B3EE-49508F9878CA}" type="presParOf" srcId="{CFC9687C-EF01-4598-B706-747DEFEFBC2C}" destId="{54289A92-0B45-46EE-9EF1-4CD673D380D2}" srcOrd="2" destOrd="0" presId="urn:microsoft.com/office/officeart/2008/layout/LinedList"/>
    <dgm:cxn modelId="{58762011-23F2-4E64-A2F4-8F7DE1C029FD}" type="presParOf" srcId="{CFC9687C-EF01-4598-B706-747DEFEFBC2C}" destId="{D86F1B5B-564B-428C-AA6C-0A6E1E1F8FE8}" srcOrd="3" destOrd="0" presId="urn:microsoft.com/office/officeart/2008/layout/LinedList"/>
    <dgm:cxn modelId="{99744736-7758-422D-8021-644C5F8008F3}" type="presParOf" srcId="{D86F1B5B-564B-428C-AA6C-0A6E1E1F8FE8}" destId="{E48B9F3E-F35A-464C-BCE0-E47856225B5A}" srcOrd="0" destOrd="0" presId="urn:microsoft.com/office/officeart/2008/layout/LinedList"/>
    <dgm:cxn modelId="{F3B7814C-0137-48D9-8CB0-356201A8666D}" type="presParOf" srcId="{D86F1B5B-564B-428C-AA6C-0A6E1E1F8FE8}" destId="{ADFF29EC-815F-4BB2-9959-13CDC9BD2F7A}" srcOrd="1" destOrd="0" presId="urn:microsoft.com/office/officeart/2008/layout/LinedList"/>
    <dgm:cxn modelId="{EE3C55B4-5768-4092-9DEA-0B8D5CA0BECC}" type="presParOf" srcId="{CFC9687C-EF01-4598-B706-747DEFEFBC2C}" destId="{DBAB473F-E542-4B04-9C60-D73B3268FA3F}" srcOrd="4" destOrd="0" presId="urn:microsoft.com/office/officeart/2008/layout/LinedList"/>
    <dgm:cxn modelId="{9587D8B4-B6D1-4E47-ABC8-80BE3A9A133B}" type="presParOf" srcId="{CFC9687C-EF01-4598-B706-747DEFEFBC2C}" destId="{E8FEB171-2D32-4511-804C-A4DA50C999EC}" srcOrd="5" destOrd="0" presId="urn:microsoft.com/office/officeart/2008/layout/LinedList"/>
    <dgm:cxn modelId="{3CADCD05-3894-44FD-8678-381AE81CBC4B}" type="presParOf" srcId="{E8FEB171-2D32-4511-804C-A4DA50C999EC}" destId="{C0B646FC-66B2-40F8-AF2A-1FEDE750CF1F}" srcOrd="0" destOrd="0" presId="urn:microsoft.com/office/officeart/2008/layout/LinedList"/>
    <dgm:cxn modelId="{1FC35DCE-EBD8-4A7F-80E2-8F647F99D0EE}" type="presParOf" srcId="{E8FEB171-2D32-4511-804C-A4DA50C999EC}" destId="{4A8179EA-440D-464C-AEFE-B58D9F05BE4C}" srcOrd="1" destOrd="0" presId="urn:microsoft.com/office/officeart/2008/layout/LinedList"/>
    <dgm:cxn modelId="{2FE106B6-CB47-4609-8A47-89D5049C5540}" type="presParOf" srcId="{CFC9687C-EF01-4598-B706-747DEFEFBC2C}" destId="{9A5317BC-3E89-4640-9D89-7BCB4A8B63EC}" srcOrd="6" destOrd="0" presId="urn:microsoft.com/office/officeart/2008/layout/LinedList"/>
    <dgm:cxn modelId="{5B85214C-FC54-40B6-9C30-E2F94B588EA1}" type="presParOf" srcId="{CFC9687C-EF01-4598-B706-747DEFEFBC2C}" destId="{1E75958C-4B96-4B68-9BAA-7CA477DB3315}" srcOrd="7" destOrd="0" presId="urn:microsoft.com/office/officeart/2008/layout/LinedList"/>
    <dgm:cxn modelId="{800B0289-AC6B-414D-9A64-EFDEB33CB6BD}" type="presParOf" srcId="{1E75958C-4B96-4B68-9BAA-7CA477DB3315}" destId="{6AC2BFCE-8714-429E-97CE-093AFE5C6D42}" srcOrd="0" destOrd="0" presId="urn:microsoft.com/office/officeart/2008/layout/LinedList"/>
    <dgm:cxn modelId="{004AF907-3FDD-47D9-B0EF-B68C5240EEBE}" type="presParOf" srcId="{1E75958C-4B96-4B68-9BAA-7CA477DB3315}" destId="{729062EF-9044-4E21-BFF4-1EBB1CFD277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DD24CFC-8332-475A-9699-91BA234038E3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D0DD29D-492C-4F1F-9D2A-BE9B19F7B5FD}">
      <dgm:prSet/>
      <dgm:spPr/>
      <dgm:t>
        <a:bodyPr/>
        <a:lstStyle/>
        <a:p>
          <a:r>
            <a:rPr lang="en-US"/>
            <a:t>• Real-time execution analysis of algorithms.</a:t>
          </a:r>
        </a:p>
      </dgm:t>
    </dgm:pt>
    <dgm:pt modelId="{3617816A-8416-4079-B090-C28A6F82C9B8}" type="parTrans" cxnId="{98773B04-BBCA-47D3-B220-178910D43AD5}">
      <dgm:prSet/>
      <dgm:spPr/>
      <dgm:t>
        <a:bodyPr/>
        <a:lstStyle/>
        <a:p>
          <a:endParaRPr lang="en-US"/>
        </a:p>
      </dgm:t>
    </dgm:pt>
    <dgm:pt modelId="{64A7C529-7299-4D85-9CD2-43C5C4F4EBFE}" type="sibTrans" cxnId="{98773B04-BBCA-47D3-B220-178910D43AD5}">
      <dgm:prSet/>
      <dgm:spPr/>
      <dgm:t>
        <a:bodyPr/>
        <a:lstStyle/>
        <a:p>
          <a:endParaRPr lang="en-US"/>
        </a:p>
      </dgm:t>
    </dgm:pt>
    <dgm:pt modelId="{5BF0F504-95A4-448D-A9BA-F0A9516B5AB2}">
      <dgm:prSet/>
      <dgm:spPr/>
      <dgm:t>
        <a:bodyPr/>
        <a:lstStyle/>
        <a:p>
          <a:r>
            <a:rPr lang="en-US"/>
            <a:t>• Visual representation of sorting steps.</a:t>
          </a:r>
        </a:p>
      </dgm:t>
    </dgm:pt>
    <dgm:pt modelId="{D7E228E7-0C30-4F44-B839-6EC81DA1EA83}" type="parTrans" cxnId="{4D5D08A4-5A71-40F3-8A0D-15FF7AB85B36}">
      <dgm:prSet/>
      <dgm:spPr/>
      <dgm:t>
        <a:bodyPr/>
        <a:lstStyle/>
        <a:p>
          <a:endParaRPr lang="en-US"/>
        </a:p>
      </dgm:t>
    </dgm:pt>
    <dgm:pt modelId="{BD5F67D5-96A5-4D62-877D-C42BDDBB6047}" type="sibTrans" cxnId="{4D5D08A4-5A71-40F3-8A0D-15FF7AB85B36}">
      <dgm:prSet/>
      <dgm:spPr/>
      <dgm:t>
        <a:bodyPr/>
        <a:lstStyle/>
        <a:p>
          <a:endParaRPr lang="en-US"/>
        </a:p>
      </dgm:t>
    </dgm:pt>
    <dgm:pt modelId="{A8BA87AF-3599-45F1-90D9-C36A950FE7FC}">
      <dgm:prSet/>
      <dgm:spPr/>
      <dgm:t>
        <a:bodyPr/>
        <a:lstStyle/>
        <a:p>
          <a:r>
            <a:rPr lang="en-US"/>
            <a:t>• Performance metrics: time, comparisons, complexity cases.</a:t>
          </a:r>
        </a:p>
      </dgm:t>
    </dgm:pt>
    <dgm:pt modelId="{AB280B9A-9006-4FAE-A19D-04C60738E5B5}" type="parTrans" cxnId="{5A9762EB-DD8D-430E-97A9-FBE91848DD4E}">
      <dgm:prSet/>
      <dgm:spPr/>
      <dgm:t>
        <a:bodyPr/>
        <a:lstStyle/>
        <a:p>
          <a:endParaRPr lang="en-US"/>
        </a:p>
      </dgm:t>
    </dgm:pt>
    <dgm:pt modelId="{C4AFF2B7-9AFA-4677-B0DC-D1D07B9D9EC2}" type="sibTrans" cxnId="{5A9762EB-DD8D-430E-97A9-FBE91848DD4E}">
      <dgm:prSet/>
      <dgm:spPr/>
      <dgm:t>
        <a:bodyPr/>
        <a:lstStyle/>
        <a:p>
          <a:endParaRPr lang="en-US"/>
        </a:p>
      </dgm:t>
    </dgm:pt>
    <dgm:pt modelId="{1A3368D6-CDB5-496B-AC91-6BD4AE745F5E}">
      <dgm:prSet/>
      <dgm:spPr/>
      <dgm:t>
        <a:bodyPr/>
        <a:lstStyle/>
        <a:p>
          <a:r>
            <a:rPr lang="en-US"/>
            <a:t>• Exportable PDF/CSV reports of algorithm behavior.</a:t>
          </a:r>
        </a:p>
      </dgm:t>
    </dgm:pt>
    <dgm:pt modelId="{A4601AC1-D046-4224-A1E8-1DAD07654B11}" type="parTrans" cxnId="{83B963D2-25FB-4DD8-8DF2-CAD7D3A5FF5C}">
      <dgm:prSet/>
      <dgm:spPr/>
      <dgm:t>
        <a:bodyPr/>
        <a:lstStyle/>
        <a:p>
          <a:endParaRPr lang="en-US"/>
        </a:p>
      </dgm:t>
    </dgm:pt>
    <dgm:pt modelId="{C2146F7D-BA19-4038-A021-F802F0DD589D}" type="sibTrans" cxnId="{83B963D2-25FB-4DD8-8DF2-CAD7D3A5FF5C}">
      <dgm:prSet/>
      <dgm:spPr/>
      <dgm:t>
        <a:bodyPr/>
        <a:lstStyle/>
        <a:p>
          <a:endParaRPr lang="en-US"/>
        </a:p>
      </dgm:t>
    </dgm:pt>
    <dgm:pt modelId="{023B7177-1ED0-46F6-BA65-4EB1C4A9E5F9}">
      <dgm:prSet/>
      <dgm:spPr/>
      <dgm:t>
        <a:bodyPr/>
        <a:lstStyle/>
        <a:p>
          <a:r>
            <a:rPr lang="en-US"/>
            <a:t>• Enhanced learning via interaction and benchmarking.</a:t>
          </a:r>
        </a:p>
      </dgm:t>
    </dgm:pt>
    <dgm:pt modelId="{633EF43B-3922-4F37-A52D-6E54C3D7FF0F}" type="parTrans" cxnId="{7F161B7E-A91D-44CD-82A1-AFF4A2EE15CD}">
      <dgm:prSet/>
      <dgm:spPr/>
      <dgm:t>
        <a:bodyPr/>
        <a:lstStyle/>
        <a:p>
          <a:endParaRPr lang="en-US"/>
        </a:p>
      </dgm:t>
    </dgm:pt>
    <dgm:pt modelId="{5F6C277B-2BBD-4062-B40C-4AB5DD5268CB}" type="sibTrans" cxnId="{7F161B7E-A91D-44CD-82A1-AFF4A2EE15CD}">
      <dgm:prSet/>
      <dgm:spPr/>
      <dgm:t>
        <a:bodyPr/>
        <a:lstStyle/>
        <a:p>
          <a:endParaRPr lang="en-US"/>
        </a:p>
      </dgm:t>
    </dgm:pt>
    <dgm:pt modelId="{56D798CD-704C-4A29-98CC-5B1A693864E4}" type="pres">
      <dgm:prSet presAssocID="{CDD24CFC-8332-475A-9699-91BA234038E3}" presName="linear" presStyleCnt="0">
        <dgm:presLayoutVars>
          <dgm:animLvl val="lvl"/>
          <dgm:resizeHandles val="exact"/>
        </dgm:presLayoutVars>
      </dgm:prSet>
      <dgm:spPr/>
    </dgm:pt>
    <dgm:pt modelId="{4002AAD0-1A8A-4446-86CF-D05BB8A64E1E}" type="pres">
      <dgm:prSet presAssocID="{BD0DD29D-492C-4F1F-9D2A-BE9B19F7B5F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C562FED-270F-4654-AC66-CB9BC74914D5}" type="pres">
      <dgm:prSet presAssocID="{64A7C529-7299-4D85-9CD2-43C5C4F4EBFE}" presName="spacer" presStyleCnt="0"/>
      <dgm:spPr/>
    </dgm:pt>
    <dgm:pt modelId="{CC2BC2D5-0EF3-4FAF-8049-2950F36B8A53}" type="pres">
      <dgm:prSet presAssocID="{5BF0F504-95A4-448D-A9BA-F0A9516B5AB2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83FEA72-0FBA-443C-811E-8D43F225A7DD}" type="pres">
      <dgm:prSet presAssocID="{BD5F67D5-96A5-4D62-877D-C42BDDBB6047}" presName="spacer" presStyleCnt="0"/>
      <dgm:spPr/>
    </dgm:pt>
    <dgm:pt modelId="{9C792C92-47EC-45E9-9C3A-47BC7269F44B}" type="pres">
      <dgm:prSet presAssocID="{A8BA87AF-3599-45F1-90D9-C36A950FE7FC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9AA57BFE-FDCB-41CC-AD15-3A98B13E8C33}" type="pres">
      <dgm:prSet presAssocID="{C4AFF2B7-9AFA-4677-B0DC-D1D07B9D9EC2}" presName="spacer" presStyleCnt="0"/>
      <dgm:spPr/>
    </dgm:pt>
    <dgm:pt modelId="{83C95184-8B5A-477F-8EA2-83331123DCFF}" type="pres">
      <dgm:prSet presAssocID="{1A3368D6-CDB5-496B-AC91-6BD4AE745F5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45817DEC-9043-4521-BF41-DAD94E0F34DF}" type="pres">
      <dgm:prSet presAssocID="{C2146F7D-BA19-4038-A021-F802F0DD589D}" presName="spacer" presStyleCnt="0"/>
      <dgm:spPr/>
    </dgm:pt>
    <dgm:pt modelId="{876A3E52-3E22-4CC4-822A-6CDD06C8A365}" type="pres">
      <dgm:prSet presAssocID="{023B7177-1ED0-46F6-BA65-4EB1C4A9E5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61EBE03-21E0-4753-8710-1972B0E428FB}" type="presOf" srcId="{A8BA87AF-3599-45F1-90D9-C36A950FE7FC}" destId="{9C792C92-47EC-45E9-9C3A-47BC7269F44B}" srcOrd="0" destOrd="0" presId="urn:microsoft.com/office/officeart/2005/8/layout/vList2"/>
    <dgm:cxn modelId="{98773B04-BBCA-47D3-B220-178910D43AD5}" srcId="{CDD24CFC-8332-475A-9699-91BA234038E3}" destId="{BD0DD29D-492C-4F1F-9D2A-BE9B19F7B5FD}" srcOrd="0" destOrd="0" parTransId="{3617816A-8416-4079-B090-C28A6F82C9B8}" sibTransId="{64A7C529-7299-4D85-9CD2-43C5C4F4EBFE}"/>
    <dgm:cxn modelId="{D081BD79-5A7F-4D79-B8CA-A9AA918D41EA}" type="presOf" srcId="{5BF0F504-95A4-448D-A9BA-F0A9516B5AB2}" destId="{CC2BC2D5-0EF3-4FAF-8049-2950F36B8A53}" srcOrd="0" destOrd="0" presId="urn:microsoft.com/office/officeart/2005/8/layout/vList2"/>
    <dgm:cxn modelId="{7F161B7E-A91D-44CD-82A1-AFF4A2EE15CD}" srcId="{CDD24CFC-8332-475A-9699-91BA234038E3}" destId="{023B7177-1ED0-46F6-BA65-4EB1C4A9E5F9}" srcOrd="4" destOrd="0" parTransId="{633EF43B-3922-4F37-A52D-6E54C3D7FF0F}" sibTransId="{5F6C277B-2BBD-4062-B40C-4AB5DD5268CB}"/>
    <dgm:cxn modelId="{62CD1A82-39A0-47C1-A24D-08C2F264A83E}" type="presOf" srcId="{1A3368D6-CDB5-496B-AC91-6BD4AE745F5E}" destId="{83C95184-8B5A-477F-8EA2-83331123DCFF}" srcOrd="0" destOrd="0" presId="urn:microsoft.com/office/officeart/2005/8/layout/vList2"/>
    <dgm:cxn modelId="{F9D14F9D-5960-4AFB-BA54-11B6622F1C03}" type="presOf" srcId="{CDD24CFC-8332-475A-9699-91BA234038E3}" destId="{56D798CD-704C-4A29-98CC-5B1A693864E4}" srcOrd="0" destOrd="0" presId="urn:microsoft.com/office/officeart/2005/8/layout/vList2"/>
    <dgm:cxn modelId="{4D5D08A4-5A71-40F3-8A0D-15FF7AB85B36}" srcId="{CDD24CFC-8332-475A-9699-91BA234038E3}" destId="{5BF0F504-95A4-448D-A9BA-F0A9516B5AB2}" srcOrd="1" destOrd="0" parTransId="{D7E228E7-0C30-4F44-B839-6EC81DA1EA83}" sibTransId="{BD5F67D5-96A5-4D62-877D-C42BDDBB6047}"/>
    <dgm:cxn modelId="{F1E0F8AB-E4FD-4F27-8DBD-40B4B67AE0E9}" type="presOf" srcId="{BD0DD29D-492C-4F1F-9D2A-BE9B19F7B5FD}" destId="{4002AAD0-1A8A-4446-86CF-D05BB8A64E1E}" srcOrd="0" destOrd="0" presId="urn:microsoft.com/office/officeart/2005/8/layout/vList2"/>
    <dgm:cxn modelId="{08ABABC7-D29F-4BD3-AFB2-05A67270E21D}" type="presOf" srcId="{023B7177-1ED0-46F6-BA65-4EB1C4A9E5F9}" destId="{876A3E52-3E22-4CC4-822A-6CDD06C8A365}" srcOrd="0" destOrd="0" presId="urn:microsoft.com/office/officeart/2005/8/layout/vList2"/>
    <dgm:cxn modelId="{83B963D2-25FB-4DD8-8DF2-CAD7D3A5FF5C}" srcId="{CDD24CFC-8332-475A-9699-91BA234038E3}" destId="{1A3368D6-CDB5-496B-AC91-6BD4AE745F5E}" srcOrd="3" destOrd="0" parTransId="{A4601AC1-D046-4224-A1E8-1DAD07654B11}" sibTransId="{C2146F7D-BA19-4038-A021-F802F0DD589D}"/>
    <dgm:cxn modelId="{5A9762EB-DD8D-430E-97A9-FBE91848DD4E}" srcId="{CDD24CFC-8332-475A-9699-91BA234038E3}" destId="{A8BA87AF-3599-45F1-90D9-C36A950FE7FC}" srcOrd="2" destOrd="0" parTransId="{AB280B9A-9006-4FAE-A19D-04C60738E5B5}" sibTransId="{C4AFF2B7-9AFA-4677-B0DC-D1D07B9D9EC2}"/>
    <dgm:cxn modelId="{732C9AFF-4EC9-4143-B55F-190E2610DD8F}" type="presParOf" srcId="{56D798CD-704C-4A29-98CC-5B1A693864E4}" destId="{4002AAD0-1A8A-4446-86CF-D05BB8A64E1E}" srcOrd="0" destOrd="0" presId="urn:microsoft.com/office/officeart/2005/8/layout/vList2"/>
    <dgm:cxn modelId="{1CEE630B-E664-448A-AD82-3D8A0CDCE2EA}" type="presParOf" srcId="{56D798CD-704C-4A29-98CC-5B1A693864E4}" destId="{6C562FED-270F-4654-AC66-CB9BC74914D5}" srcOrd="1" destOrd="0" presId="urn:microsoft.com/office/officeart/2005/8/layout/vList2"/>
    <dgm:cxn modelId="{F9D4DCA8-CF11-4721-ADC1-5A5745A0551C}" type="presParOf" srcId="{56D798CD-704C-4A29-98CC-5B1A693864E4}" destId="{CC2BC2D5-0EF3-4FAF-8049-2950F36B8A53}" srcOrd="2" destOrd="0" presId="urn:microsoft.com/office/officeart/2005/8/layout/vList2"/>
    <dgm:cxn modelId="{6055A9DC-697C-470E-96A7-86754CA7DEC4}" type="presParOf" srcId="{56D798CD-704C-4A29-98CC-5B1A693864E4}" destId="{683FEA72-0FBA-443C-811E-8D43F225A7DD}" srcOrd="3" destOrd="0" presId="urn:microsoft.com/office/officeart/2005/8/layout/vList2"/>
    <dgm:cxn modelId="{B8A2CDF3-145D-4570-AED4-D6933C2A38ED}" type="presParOf" srcId="{56D798CD-704C-4A29-98CC-5B1A693864E4}" destId="{9C792C92-47EC-45E9-9C3A-47BC7269F44B}" srcOrd="4" destOrd="0" presId="urn:microsoft.com/office/officeart/2005/8/layout/vList2"/>
    <dgm:cxn modelId="{3275D9DC-0722-4197-AF5B-8B6D4C5C35FE}" type="presParOf" srcId="{56D798CD-704C-4A29-98CC-5B1A693864E4}" destId="{9AA57BFE-FDCB-41CC-AD15-3A98B13E8C33}" srcOrd="5" destOrd="0" presId="urn:microsoft.com/office/officeart/2005/8/layout/vList2"/>
    <dgm:cxn modelId="{96B8271B-91EC-4E3D-AC8D-1C1DEF40794F}" type="presParOf" srcId="{56D798CD-704C-4A29-98CC-5B1A693864E4}" destId="{83C95184-8B5A-477F-8EA2-83331123DCFF}" srcOrd="6" destOrd="0" presId="urn:microsoft.com/office/officeart/2005/8/layout/vList2"/>
    <dgm:cxn modelId="{B59CF308-6CC6-44F2-8B1C-994185C232A7}" type="presParOf" srcId="{56D798CD-704C-4A29-98CC-5B1A693864E4}" destId="{45817DEC-9043-4521-BF41-DAD94E0F34DF}" srcOrd="7" destOrd="0" presId="urn:microsoft.com/office/officeart/2005/8/layout/vList2"/>
    <dgm:cxn modelId="{D28BF4CA-36E0-49E4-9A93-9426198B1B75}" type="presParOf" srcId="{56D798CD-704C-4A29-98CC-5B1A693864E4}" destId="{876A3E52-3E22-4CC4-822A-6CDD06C8A365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FC19CBE-E128-42B0-8D79-0684C149BF2F}" type="doc">
      <dgm:prSet loTypeId="urn:microsoft.com/office/officeart/2005/8/layout/process5" loCatId="process" qsTypeId="urn:microsoft.com/office/officeart/2005/8/quickstyle/simple2" qsCatId="simple" csTypeId="urn:microsoft.com/office/officeart/2005/8/colors/accent6_2" csCatId="accent6"/>
      <dgm:spPr/>
      <dgm:t>
        <a:bodyPr/>
        <a:lstStyle/>
        <a:p>
          <a:endParaRPr lang="en-US"/>
        </a:p>
      </dgm:t>
    </dgm:pt>
    <dgm:pt modelId="{1E184D12-66A9-414B-80BD-4A017B9A9CA0}">
      <dgm:prSet/>
      <dgm:spPr/>
      <dgm:t>
        <a:bodyPr/>
        <a:lstStyle/>
        <a:p>
          <a:r>
            <a:rPr lang="en-US"/>
            <a:t>Goal: Deliver a dynamic and educational algorithm analysis tool.</a:t>
          </a:r>
        </a:p>
      </dgm:t>
    </dgm:pt>
    <dgm:pt modelId="{9E3DCFF8-52A0-44FD-AE9D-B86C1547F0C3}" type="parTrans" cxnId="{CC7B8A38-09D4-4B97-9A79-B72F305D2C7D}">
      <dgm:prSet/>
      <dgm:spPr/>
      <dgm:t>
        <a:bodyPr/>
        <a:lstStyle/>
        <a:p>
          <a:endParaRPr lang="en-US"/>
        </a:p>
      </dgm:t>
    </dgm:pt>
    <dgm:pt modelId="{1116C99D-8636-4EBA-ABC6-97D1299688B9}" type="sibTrans" cxnId="{CC7B8A38-09D4-4B97-9A79-B72F305D2C7D}">
      <dgm:prSet/>
      <dgm:spPr/>
      <dgm:t>
        <a:bodyPr/>
        <a:lstStyle/>
        <a:p>
          <a:endParaRPr lang="en-US"/>
        </a:p>
      </dgm:t>
    </dgm:pt>
    <dgm:pt modelId="{BA21AE92-FA08-42E6-B263-1EDEEE064521}">
      <dgm:prSet/>
      <dgm:spPr/>
      <dgm:t>
        <a:bodyPr/>
        <a:lstStyle/>
        <a:p>
          <a:r>
            <a:rPr lang="en-US"/>
            <a:t>Milestone 1: Finalize scope and select algorithms.</a:t>
          </a:r>
        </a:p>
      </dgm:t>
    </dgm:pt>
    <dgm:pt modelId="{DCD1A2A0-F3BA-4C13-9035-879972E32F16}" type="parTrans" cxnId="{B09B4C5F-DCC0-4CDB-ADAC-7CD81CB0FA9D}">
      <dgm:prSet/>
      <dgm:spPr/>
      <dgm:t>
        <a:bodyPr/>
        <a:lstStyle/>
        <a:p>
          <a:endParaRPr lang="en-US"/>
        </a:p>
      </dgm:t>
    </dgm:pt>
    <dgm:pt modelId="{CC726626-0B4C-4232-9750-D43A8AC3D8EB}" type="sibTrans" cxnId="{B09B4C5F-DCC0-4CDB-ADAC-7CD81CB0FA9D}">
      <dgm:prSet/>
      <dgm:spPr/>
      <dgm:t>
        <a:bodyPr/>
        <a:lstStyle/>
        <a:p>
          <a:endParaRPr lang="en-US"/>
        </a:p>
      </dgm:t>
    </dgm:pt>
    <dgm:pt modelId="{6B83C311-B962-48C1-B739-DFD964000DB4}">
      <dgm:prSet/>
      <dgm:spPr/>
      <dgm:t>
        <a:bodyPr/>
        <a:lstStyle/>
        <a:p>
          <a:r>
            <a:rPr lang="en-US"/>
            <a:t>Milestone 2: Design architecture and modules.</a:t>
          </a:r>
        </a:p>
      </dgm:t>
    </dgm:pt>
    <dgm:pt modelId="{0B335AA3-038F-4C87-8894-94EC33A83402}" type="parTrans" cxnId="{781AF74F-C768-4C88-95D1-CA73ECBB83C8}">
      <dgm:prSet/>
      <dgm:spPr/>
      <dgm:t>
        <a:bodyPr/>
        <a:lstStyle/>
        <a:p>
          <a:endParaRPr lang="en-US"/>
        </a:p>
      </dgm:t>
    </dgm:pt>
    <dgm:pt modelId="{62799FE4-D510-43FD-8A44-528368FBBA74}" type="sibTrans" cxnId="{781AF74F-C768-4C88-95D1-CA73ECBB83C8}">
      <dgm:prSet/>
      <dgm:spPr/>
      <dgm:t>
        <a:bodyPr/>
        <a:lstStyle/>
        <a:p>
          <a:endParaRPr lang="en-US"/>
        </a:p>
      </dgm:t>
    </dgm:pt>
    <dgm:pt modelId="{A199A3A0-7E3B-4772-BF0D-1BB477B5CBB8}">
      <dgm:prSet/>
      <dgm:spPr/>
      <dgm:t>
        <a:bodyPr/>
        <a:lstStyle/>
        <a:p>
          <a:r>
            <a:rPr lang="en-US"/>
            <a:t>Milestone 3: Implement visualization and benchmarking.</a:t>
          </a:r>
        </a:p>
      </dgm:t>
    </dgm:pt>
    <dgm:pt modelId="{8995187F-6F89-47B1-8ABF-FE8779C730D9}" type="parTrans" cxnId="{23E8CEEC-CDF8-41C7-821A-A17947575394}">
      <dgm:prSet/>
      <dgm:spPr/>
      <dgm:t>
        <a:bodyPr/>
        <a:lstStyle/>
        <a:p>
          <a:endParaRPr lang="en-US"/>
        </a:p>
      </dgm:t>
    </dgm:pt>
    <dgm:pt modelId="{6CAAF09D-D53A-4B8F-A3CE-7E06E2E498ED}" type="sibTrans" cxnId="{23E8CEEC-CDF8-41C7-821A-A17947575394}">
      <dgm:prSet/>
      <dgm:spPr/>
      <dgm:t>
        <a:bodyPr/>
        <a:lstStyle/>
        <a:p>
          <a:endParaRPr lang="en-US"/>
        </a:p>
      </dgm:t>
    </dgm:pt>
    <dgm:pt modelId="{221B2302-2B58-4150-8882-5CCCBC8872B9}">
      <dgm:prSet/>
      <dgm:spPr/>
      <dgm:t>
        <a:bodyPr/>
        <a:lstStyle/>
        <a:p>
          <a:r>
            <a:rPr lang="en-US"/>
            <a:t>Milestone 4: Final integration, testing, and UI refinement.</a:t>
          </a:r>
        </a:p>
      </dgm:t>
    </dgm:pt>
    <dgm:pt modelId="{DC44BB49-C29D-4D31-AA11-D5B2EC0F20CF}" type="parTrans" cxnId="{D59D7BB8-FAEE-4E6D-8CA1-8183A4BA3436}">
      <dgm:prSet/>
      <dgm:spPr/>
      <dgm:t>
        <a:bodyPr/>
        <a:lstStyle/>
        <a:p>
          <a:endParaRPr lang="en-US"/>
        </a:p>
      </dgm:t>
    </dgm:pt>
    <dgm:pt modelId="{2081BD2D-5139-4481-BCAB-6F66655443C3}" type="sibTrans" cxnId="{D59D7BB8-FAEE-4E6D-8CA1-8183A4BA3436}">
      <dgm:prSet/>
      <dgm:spPr/>
      <dgm:t>
        <a:bodyPr/>
        <a:lstStyle/>
        <a:p>
          <a:endParaRPr lang="en-US"/>
        </a:p>
      </dgm:t>
    </dgm:pt>
    <dgm:pt modelId="{7FA1B081-3324-4EC4-9609-760D9E1DC8D5}" type="pres">
      <dgm:prSet presAssocID="{2FC19CBE-E128-42B0-8D79-0684C149BF2F}" presName="diagram" presStyleCnt="0">
        <dgm:presLayoutVars>
          <dgm:dir/>
          <dgm:resizeHandles val="exact"/>
        </dgm:presLayoutVars>
      </dgm:prSet>
      <dgm:spPr/>
    </dgm:pt>
    <dgm:pt modelId="{4D529C24-95A7-4B8E-8F94-F46821871AFA}" type="pres">
      <dgm:prSet presAssocID="{1E184D12-66A9-414B-80BD-4A017B9A9CA0}" presName="node" presStyleLbl="node1" presStyleIdx="0" presStyleCnt="5">
        <dgm:presLayoutVars>
          <dgm:bulletEnabled val="1"/>
        </dgm:presLayoutVars>
      </dgm:prSet>
      <dgm:spPr/>
    </dgm:pt>
    <dgm:pt modelId="{13C8364D-9F2B-4746-858F-8AE70DA4C87E}" type="pres">
      <dgm:prSet presAssocID="{1116C99D-8636-4EBA-ABC6-97D1299688B9}" presName="sibTrans" presStyleLbl="sibTrans2D1" presStyleIdx="0" presStyleCnt="4"/>
      <dgm:spPr/>
    </dgm:pt>
    <dgm:pt modelId="{F94B335A-0597-4BEC-8EE5-7EC93AA8BA27}" type="pres">
      <dgm:prSet presAssocID="{1116C99D-8636-4EBA-ABC6-97D1299688B9}" presName="connectorText" presStyleLbl="sibTrans2D1" presStyleIdx="0" presStyleCnt="4"/>
      <dgm:spPr/>
    </dgm:pt>
    <dgm:pt modelId="{91A3EBCC-D623-44BA-A254-C3888E8FCFD9}" type="pres">
      <dgm:prSet presAssocID="{BA21AE92-FA08-42E6-B263-1EDEEE064521}" presName="node" presStyleLbl="node1" presStyleIdx="1" presStyleCnt="5">
        <dgm:presLayoutVars>
          <dgm:bulletEnabled val="1"/>
        </dgm:presLayoutVars>
      </dgm:prSet>
      <dgm:spPr/>
    </dgm:pt>
    <dgm:pt modelId="{C19FA658-400E-4139-98B7-F607892629A8}" type="pres">
      <dgm:prSet presAssocID="{CC726626-0B4C-4232-9750-D43A8AC3D8EB}" presName="sibTrans" presStyleLbl="sibTrans2D1" presStyleIdx="1" presStyleCnt="4"/>
      <dgm:spPr/>
    </dgm:pt>
    <dgm:pt modelId="{504A4DB1-6F0C-4845-AA35-1B1EEF406917}" type="pres">
      <dgm:prSet presAssocID="{CC726626-0B4C-4232-9750-D43A8AC3D8EB}" presName="connectorText" presStyleLbl="sibTrans2D1" presStyleIdx="1" presStyleCnt="4"/>
      <dgm:spPr/>
    </dgm:pt>
    <dgm:pt modelId="{01545099-E7DF-4675-89BB-EE0546A4B95C}" type="pres">
      <dgm:prSet presAssocID="{6B83C311-B962-48C1-B739-DFD964000DB4}" presName="node" presStyleLbl="node1" presStyleIdx="2" presStyleCnt="5">
        <dgm:presLayoutVars>
          <dgm:bulletEnabled val="1"/>
        </dgm:presLayoutVars>
      </dgm:prSet>
      <dgm:spPr/>
    </dgm:pt>
    <dgm:pt modelId="{1D5DD2B7-FA25-47DF-9E22-68F28C8729F0}" type="pres">
      <dgm:prSet presAssocID="{62799FE4-D510-43FD-8A44-528368FBBA74}" presName="sibTrans" presStyleLbl="sibTrans2D1" presStyleIdx="2" presStyleCnt="4"/>
      <dgm:spPr/>
    </dgm:pt>
    <dgm:pt modelId="{26868005-11F6-460A-83E1-7A48B9153023}" type="pres">
      <dgm:prSet presAssocID="{62799FE4-D510-43FD-8A44-528368FBBA74}" presName="connectorText" presStyleLbl="sibTrans2D1" presStyleIdx="2" presStyleCnt="4"/>
      <dgm:spPr/>
    </dgm:pt>
    <dgm:pt modelId="{5BC0D80F-7FBC-4DCD-9BC7-A33A01C533EE}" type="pres">
      <dgm:prSet presAssocID="{A199A3A0-7E3B-4772-BF0D-1BB477B5CBB8}" presName="node" presStyleLbl="node1" presStyleIdx="3" presStyleCnt="5">
        <dgm:presLayoutVars>
          <dgm:bulletEnabled val="1"/>
        </dgm:presLayoutVars>
      </dgm:prSet>
      <dgm:spPr/>
    </dgm:pt>
    <dgm:pt modelId="{12B3688F-5706-4C75-84E2-8AE6BCD01827}" type="pres">
      <dgm:prSet presAssocID="{6CAAF09D-D53A-4B8F-A3CE-7E06E2E498ED}" presName="sibTrans" presStyleLbl="sibTrans2D1" presStyleIdx="3" presStyleCnt="4"/>
      <dgm:spPr/>
    </dgm:pt>
    <dgm:pt modelId="{C4696A8E-E220-4F44-8291-F07EF916859F}" type="pres">
      <dgm:prSet presAssocID="{6CAAF09D-D53A-4B8F-A3CE-7E06E2E498ED}" presName="connectorText" presStyleLbl="sibTrans2D1" presStyleIdx="3" presStyleCnt="4"/>
      <dgm:spPr/>
    </dgm:pt>
    <dgm:pt modelId="{E395714F-6070-4B7E-8F23-856BF723FE58}" type="pres">
      <dgm:prSet presAssocID="{221B2302-2B58-4150-8882-5CCCBC8872B9}" presName="node" presStyleLbl="node1" presStyleIdx="4" presStyleCnt="5">
        <dgm:presLayoutVars>
          <dgm:bulletEnabled val="1"/>
        </dgm:presLayoutVars>
      </dgm:prSet>
      <dgm:spPr/>
    </dgm:pt>
  </dgm:ptLst>
  <dgm:cxnLst>
    <dgm:cxn modelId="{33016921-980F-414E-AB84-ADD6329E5ADE}" type="presOf" srcId="{6CAAF09D-D53A-4B8F-A3CE-7E06E2E498ED}" destId="{12B3688F-5706-4C75-84E2-8AE6BCD01827}" srcOrd="0" destOrd="0" presId="urn:microsoft.com/office/officeart/2005/8/layout/process5"/>
    <dgm:cxn modelId="{CC7B8A38-09D4-4B97-9A79-B72F305D2C7D}" srcId="{2FC19CBE-E128-42B0-8D79-0684C149BF2F}" destId="{1E184D12-66A9-414B-80BD-4A017B9A9CA0}" srcOrd="0" destOrd="0" parTransId="{9E3DCFF8-52A0-44FD-AE9D-B86C1547F0C3}" sibTransId="{1116C99D-8636-4EBA-ABC6-97D1299688B9}"/>
    <dgm:cxn modelId="{B09B4C5F-DCC0-4CDB-ADAC-7CD81CB0FA9D}" srcId="{2FC19CBE-E128-42B0-8D79-0684C149BF2F}" destId="{BA21AE92-FA08-42E6-B263-1EDEEE064521}" srcOrd="1" destOrd="0" parTransId="{DCD1A2A0-F3BA-4C13-9035-879972E32F16}" sibTransId="{CC726626-0B4C-4232-9750-D43A8AC3D8EB}"/>
    <dgm:cxn modelId="{DF4C9C62-0CA3-4C9E-9FFC-4328D28AC18A}" type="presOf" srcId="{1116C99D-8636-4EBA-ABC6-97D1299688B9}" destId="{F94B335A-0597-4BEC-8EE5-7EC93AA8BA27}" srcOrd="1" destOrd="0" presId="urn:microsoft.com/office/officeart/2005/8/layout/process5"/>
    <dgm:cxn modelId="{E70EF94E-7FD1-4A11-8D98-860B66E7656B}" type="presOf" srcId="{2FC19CBE-E128-42B0-8D79-0684C149BF2F}" destId="{7FA1B081-3324-4EC4-9609-760D9E1DC8D5}" srcOrd="0" destOrd="0" presId="urn:microsoft.com/office/officeart/2005/8/layout/process5"/>
    <dgm:cxn modelId="{781AF74F-C768-4C88-95D1-CA73ECBB83C8}" srcId="{2FC19CBE-E128-42B0-8D79-0684C149BF2F}" destId="{6B83C311-B962-48C1-B739-DFD964000DB4}" srcOrd="2" destOrd="0" parTransId="{0B335AA3-038F-4C87-8894-94EC33A83402}" sibTransId="{62799FE4-D510-43FD-8A44-528368FBBA74}"/>
    <dgm:cxn modelId="{EE588986-47F6-489A-BBA2-85846C1BACC4}" type="presOf" srcId="{62799FE4-D510-43FD-8A44-528368FBBA74}" destId="{26868005-11F6-460A-83E1-7A48B9153023}" srcOrd="1" destOrd="0" presId="urn:microsoft.com/office/officeart/2005/8/layout/process5"/>
    <dgm:cxn modelId="{58B77C96-F54A-4062-A9D1-AD79B7BA65AF}" type="presOf" srcId="{1116C99D-8636-4EBA-ABC6-97D1299688B9}" destId="{13C8364D-9F2B-4746-858F-8AE70DA4C87E}" srcOrd="0" destOrd="0" presId="urn:microsoft.com/office/officeart/2005/8/layout/process5"/>
    <dgm:cxn modelId="{6DC8E39A-B16B-4553-A421-9BEE6BC7C435}" type="presOf" srcId="{A199A3A0-7E3B-4772-BF0D-1BB477B5CBB8}" destId="{5BC0D80F-7FBC-4DCD-9BC7-A33A01C533EE}" srcOrd="0" destOrd="0" presId="urn:microsoft.com/office/officeart/2005/8/layout/process5"/>
    <dgm:cxn modelId="{CA69019E-FEFC-4DA5-A436-87A5FD5356B4}" type="presOf" srcId="{6B83C311-B962-48C1-B739-DFD964000DB4}" destId="{01545099-E7DF-4675-89BB-EE0546A4B95C}" srcOrd="0" destOrd="0" presId="urn:microsoft.com/office/officeart/2005/8/layout/process5"/>
    <dgm:cxn modelId="{CDA304B2-761E-4A9F-B054-D34D6FDBA0FA}" type="presOf" srcId="{62799FE4-D510-43FD-8A44-528368FBBA74}" destId="{1D5DD2B7-FA25-47DF-9E22-68F28C8729F0}" srcOrd="0" destOrd="0" presId="urn:microsoft.com/office/officeart/2005/8/layout/process5"/>
    <dgm:cxn modelId="{D59D7BB8-FAEE-4E6D-8CA1-8183A4BA3436}" srcId="{2FC19CBE-E128-42B0-8D79-0684C149BF2F}" destId="{221B2302-2B58-4150-8882-5CCCBC8872B9}" srcOrd="4" destOrd="0" parTransId="{DC44BB49-C29D-4D31-AA11-D5B2EC0F20CF}" sibTransId="{2081BD2D-5139-4481-BCAB-6F66655443C3}"/>
    <dgm:cxn modelId="{BC7E98BE-1AA2-438B-A339-08A00823A66D}" type="presOf" srcId="{CC726626-0B4C-4232-9750-D43A8AC3D8EB}" destId="{504A4DB1-6F0C-4845-AA35-1B1EEF406917}" srcOrd="1" destOrd="0" presId="urn:microsoft.com/office/officeart/2005/8/layout/process5"/>
    <dgm:cxn modelId="{6B65F9E0-D7EC-4F13-AE12-994482FA568E}" type="presOf" srcId="{1E184D12-66A9-414B-80BD-4A017B9A9CA0}" destId="{4D529C24-95A7-4B8E-8F94-F46821871AFA}" srcOrd="0" destOrd="0" presId="urn:microsoft.com/office/officeart/2005/8/layout/process5"/>
    <dgm:cxn modelId="{F1C509E1-1961-40AF-B5DB-7423F85B4F8C}" type="presOf" srcId="{BA21AE92-FA08-42E6-B263-1EDEEE064521}" destId="{91A3EBCC-D623-44BA-A254-C3888E8FCFD9}" srcOrd="0" destOrd="0" presId="urn:microsoft.com/office/officeart/2005/8/layout/process5"/>
    <dgm:cxn modelId="{CE5FCAE2-9165-4970-91C2-A76E65396B54}" type="presOf" srcId="{221B2302-2B58-4150-8882-5CCCBC8872B9}" destId="{E395714F-6070-4B7E-8F23-856BF723FE58}" srcOrd="0" destOrd="0" presId="urn:microsoft.com/office/officeart/2005/8/layout/process5"/>
    <dgm:cxn modelId="{D8C439E7-5242-4D5B-8BE0-9300FDF4C7CC}" type="presOf" srcId="{CC726626-0B4C-4232-9750-D43A8AC3D8EB}" destId="{C19FA658-400E-4139-98B7-F607892629A8}" srcOrd="0" destOrd="0" presId="urn:microsoft.com/office/officeart/2005/8/layout/process5"/>
    <dgm:cxn modelId="{23E8CEEC-CDF8-41C7-821A-A17947575394}" srcId="{2FC19CBE-E128-42B0-8D79-0684C149BF2F}" destId="{A199A3A0-7E3B-4772-BF0D-1BB477B5CBB8}" srcOrd="3" destOrd="0" parTransId="{8995187F-6F89-47B1-8ABF-FE8779C730D9}" sibTransId="{6CAAF09D-D53A-4B8F-A3CE-7E06E2E498ED}"/>
    <dgm:cxn modelId="{C93E5CF7-BF89-42E2-9F6F-4FA2D145F1ED}" type="presOf" srcId="{6CAAF09D-D53A-4B8F-A3CE-7E06E2E498ED}" destId="{C4696A8E-E220-4F44-8291-F07EF916859F}" srcOrd="1" destOrd="0" presId="urn:microsoft.com/office/officeart/2005/8/layout/process5"/>
    <dgm:cxn modelId="{F825FD5F-2D29-47AB-93E3-914CBF4A11EE}" type="presParOf" srcId="{7FA1B081-3324-4EC4-9609-760D9E1DC8D5}" destId="{4D529C24-95A7-4B8E-8F94-F46821871AFA}" srcOrd="0" destOrd="0" presId="urn:microsoft.com/office/officeart/2005/8/layout/process5"/>
    <dgm:cxn modelId="{8DA103B2-A5C0-46F0-93BD-C9891FB67D6D}" type="presParOf" srcId="{7FA1B081-3324-4EC4-9609-760D9E1DC8D5}" destId="{13C8364D-9F2B-4746-858F-8AE70DA4C87E}" srcOrd="1" destOrd="0" presId="urn:microsoft.com/office/officeart/2005/8/layout/process5"/>
    <dgm:cxn modelId="{54C256AE-28FF-4EB9-9954-226CAC88FD48}" type="presParOf" srcId="{13C8364D-9F2B-4746-858F-8AE70DA4C87E}" destId="{F94B335A-0597-4BEC-8EE5-7EC93AA8BA27}" srcOrd="0" destOrd="0" presId="urn:microsoft.com/office/officeart/2005/8/layout/process5"/>
    <dgm:cxn modelId="{F58F6CB5-49C4-4962-93BB-5B40E7D764A9}" type="presParOf" srcId="{7FA1B081-3324-4EC4-9609-760D9E1DC8D5}" destId="{91A3EBCC-D623-44BA-A254-C3888E8FCFD9}" srcOrd="2" destOrd="0" presId="urn:microsoft.com/office/officeart/2005/8/layout/process5"/>
    <dgm:cxn modelId="{D7FA3308-61D3-4702-8533-7A9181029A16}" type="presParOf" srcId="{7FA1B081-3324-4EC4-9609-760D9E1DC8D5}" destId="{C19FA658-400E-4139-98B7-F607892629A8}" srcOrd="3" destOrd="0" presId="urn:microsoft.com/office/officeart/2005/8/layout/process5"/>
    <dgm:cxn modelId="{E85C12AF-AC4D-4F14-82DF-C3FA47FE1EA4}" type="presParOf" srcId="{C19FA658-400E-4139-98B7-F607892629A8}" destId="{504A4DB1-6F0C-4845-AA35-1B1EEF406917}" srcOrd="0" destOrd="0" presId="urn:microsoft.com/office/officeart/2005/8/layout/process5"/>
    <dgm:cxn modelId="{EFC64441-3225-4FD2-ADD8-25C78C822CBE}" type="presParOf" srcId="{7FA1B081-3324-4EC4-9609-760D9E1DC8D5}" destId="{01545099-E7DF-4675-89BB-EE0546A4B95C}" srcOrd="4" destOrd="0" presId="urn:microsoft.com/office/officeart/2005/8/layout/process5"/>
    <dgm:cxn modelId="{F083C1AF-0BA7-4EDD-94EA-5C6E01C4F8F8}" type="presParOf" srcId="{7FA1B081-3324-4EC4-9609-760D9E1DC8D5}" destId="{1D5DD2B7-FA25-47DF-9E22-68F28C8729F0}" srcOrd="5" destOrd="0" presId="urn:microsoft.com/office/officeart/2005/8/layout/process5"/>
    <dgm:cxn modelId="{A995BF60-6ACA-4CC2-9238-9465FB40A33B}" type="presParOf" srcId="{1D5DD2B7-FA25-47DF-9E22-68F28C8729F0}" destId="{26868005-11F6-460A-83E1-7A48B9153023}" srcOrd="0" destOrd="0" presId="urn:microsoft.com/office/officeart/2005/8/layout/process5"/>
    <dgm:cxn modelId="{6FFCEDBF-8E98-426B-8C95-23C04AF71B38}" type="presParOf" srcId="{7FA1B081-3324-4EC4-9609-760D9E1DC8D5}" destId="{5BC0D80F-7FBC-4DCD-9BC7-A33A01C533EE}" srcOrd="6" destOrd="0" presId="urn:microsoft.com/office/officeart/2005/8/layout/process5"/>
    <dgm:cxn modelId="{0A479B9C-FB4D-44CA-ACB8-D5D1847DCD49}" type="presParOf" srcId="{7FA1B081-3324-4EC4-9609-760D9E1DC8D5}" destId="{12B3688F-5706-4C75-84E2-8AE6BCD01827}" srcOrd="7" destOrd="0" presId="urn:microsoft.com/office/officeart/2005/8/layout/process5"/>
    <dgm:cxn modelId="{D2576D5B-C56B-40AD-87B7-6807CDFBFF2D}" type="presParOf" srcId="{12B3688F-5706-4C75-84E2-8AE6BCD01827}" destId="{C4696A8E-E220-4F44-8291-F07EF916859F}" srcOrd="0" destOrd="0" presId="urn:microsoft.com/office/officeart/2005/8/layout/process5"/>
    <dgm:cxn modelId="{F0C3FCB1-3934-45DB-AE0C-8C0065815EA8}" type="presParOf" srcId="{7FA1B081-3324-4EC4-9609-760D9E1DC8D5}" destId="{E395714F-6070-4B7E-8F23-856BF723FE58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C40698-9838-42B5-B268-31A1751E9108}">
      <dsp:nvSpPr>
        <dsp:cNvPr id="0" name=""/>
        <dsp:cNvSpPr/>
      </dsp:nvSpPr>
      <dsp:spPr>
        <a:xfrm>
          <a:off x="750914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B4C5F-DC81-47BC-B26A-B252EFC13530}">
      <dsp:nvSpPr>
        <dsp:cNvPr id="0" name=""/>
        <dsp:cNvSpPr/>
      </dsp:nvSpPr>
      <dsp:spPr>
        <a:xfrm>
          <a:off x="90151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Analyze and compare performance of sorting and searching algorithms.</a:t>
          </a:r>
        </a:p>
      </dsp:txBody>
      <dsp:txXfrm>
        <a:off x="90151" y="2602589"/>
        <a:ext cx="2402775" cy="720000"/>
      </dsp:txXfrm>
    </dsp:sp>
    <dsp:sp modelId="{078B719F-0D84-4DE7-889A-F29A7CFE61DE}">
      <dsp:nvSpPr>
        <dsp:cNvPr id="0" name=""/>
        <dsp:cNvSpPr/>
      </dsp:nvSpPr>
      <dsp:spPr>
        <a:xfrm>
          <a:off x="3574175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7BEDF0-D802-49B5-B53D-7D531ED33810}">
      <dsp:nvSpPr>
        <dsp:cNvPr id="0" name=""/>
        <dsp:cNvSpPr/>
      </dsp:nvSpPr>
      <dsp:spPr>
        <a:xfrm>
          <a:off x="2913412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Provide visual insights and benchmarking metrics for algorithm behavior.</a:t>
          </a:r>
        </a:p>
      </dsp:txBody>
      <dsp:txXfrm>
        <a:off x="2913412" y="2602589"/>
        <a:ext cx="2402775" cy="720000"/>
      </dsp:txXfrm>
    </dsp:sp>
    <dsp:sp modelId="{7D0949B6-00F6-4CEC-85DC-033B05299082}">
      <dsp:nvSpPr>
        <dsp:cNvPr id="0" name=""/>
        <dsp:cNvSpPr/>
      </dsp:nvSpPr>
      <dsp:spPr>
        <a:xfrm>
          <a:off x="6397436" y="1203373"/>
          <a:ext cx="1081248" cy="10812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FD751-0DF4-45A1-ADBA-354F0CBF585A}">
      <dsp:nvSpPr>
        <dsp:cNvPr id="0" name=""/>
        <dsp:cNvSpPr/>
      </dsp:nvSpPr>
      <dsp:spPr>
        <a:xfrm>
          <a:off x="5736673" y="2602589"/>
          <a:ext cx="2402775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Enable educational understanding through dynamic visualizations.</a:t>
          </a:r>
        </a:p>
      </dsp:txBody>
      <dsp:txXfrm>
        <a:off x="5736673" y="2602589"/>
        <a:ext cx="2402775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2C3A70-E0C2-4838-84B0-605BDCFBCB9C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95DE32-DC7E-4DB6-9600-955ED35B8A44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65BE5B-D7FB-430B-9D50-6E55277D97F1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Languages: Python </a:t>
          </a:r>
        </a:p>
      </dsp:txBody>
      <dsp:txXfrm>
        <a:off x="1074268" y="4366"/>
        <a:ext cx="3609680" cy="930102"/>
      </dsp:txXfrm>
    </dsp:sp>
    <dsp:sp modelId="{59AA3A14-E6BF-4FAF-8377-7308C1FCE2CA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0A5E06-820E-4E03-B12E-8745DAE26D2B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0F13C-4D51-455D-8A2D-A9F9017F10A3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Libraries: Matplotlib, NumPy (Python) </a:t>
          </a:r>
        </a:p>
      </dsp:txBody>
      <dsp:txXfrm>
        <a:off x="1074268" y="1166994"/>
        <a:ext cx="3609680" cy="930102"/>
      </dsp:txXfrm>
    </dsp:sp>
    <dsp:sp modelId="{CE1629C9-14D6-495E-B5B6-C6771C093B09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C53F62-C6EA-4263-ACEE-DC6B7A1C7173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04D196-6FFF-45BE-BF7A-1CBE5FD12207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Tools: </a:t>
          </a:r>
          <a:r>
            <a:rPr lang="en-US" sz="1900" kern="1200" dirty="0" err="1"/>
            <a:t>Jupyter</a:t>
          </a:r>
          <a:r>
            <a:rPr lang="en-US" sz="1900" kern="1200" dirty="0"/>
            <a:t> Notebook</a:t>
          </a:r>
        </a:p>
      </dsp:txBody>
      <dsp:txXfrm>
        <a:off x="1074268" y="2329622"/>
        <a:ext cx="3609680" cy="930102"/>
      </dsp:txXfrm>
    </dsp:sp>
    <dsp:sp modelId="{7B7337FE-312F-42C4-B38C-1504917892A1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885AD-4082-4EE7-A926-BDF526A41BCF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0345D-2F3B-45B0-84D3-7A0D5AD3ED90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Version Control: Git</a:t>
          </a:r>
        </a:p>
      </dsp:txBody>
      <dsp:txXfrm>
        <a:off x="1074268" y="3492250"/>
        <a:ext cx="3609680" cy="930102"/>
      </dsp:txXfrm>
    </dsp:sp>
    <dsp:sp modelId="{C596C0D2-5ACC-49DC-8A79-A24B8D3B6F00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C6A49-7A00-4CC8-992A-C17F205E5903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482ABC-47F3-45A7-A8CB-DFBAB7BFFE72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Data Structures: Arrays, Linked Lists, Trees</a:t>
          </a:r>
        </a:p>
      </dsp:txBody>
      <dsp:txXfrm>
        <a:off x="1074268" y="4654878"/>
        <a:ext cx="3609680" cy="9301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2B701-A680-4F35-9B54-2C4E7D8ED7E3}">
      <dsp:nvSpPr>
        <dsp:cNvPr id="0" name=""/>
        <dsp:cNvSpPr/>
      </dsp:nvSpPr>
      <dsp:spPr>
        <a:xfrm>
          <a:off x="18535" y="659889"/>
          <a:ext cx="1080124" cy="108012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C2D6F0-878C-41D2-AE1C-A9E161A15A29}">
      <dsp:nvSpPr>
        <dsp:cNvPr id="0" name=""/>
        <dsp:cNvSpPr/>
      </dsp:nvSpPr>
      <dsp:spPr>
        <a:xfrm>
          <a:off x="245361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542C13-BAEF-4662-B2E5-6B1A988FAB1C}">
      <dsp:nvSpPr>
        <dsp:cNvPr id="0" name=""/>
        <dsp:cNvSpPr/>
      </dsp:nvSpPr>
      <dsp:spPr>
        <a:xfrm>
          <a:off x="1330115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Interactive tool to visualize and benchmark sorting and searching algorithms.</a:t>
          </a:r>
        </a:p>
      </dsp:txBody>
      <dsp:txXfrm>
        <a:off x="1330115" y="659889"/>
        <a:ext cx="2546008" cy="1080124"/>
      </dsp:txXfrm>
    </dsp:sp>
    <dsp:sp modelId="{9ABC9783-26C6-4B21-B44F-E332B4EE5E55}">
      <dsp:nvSpPr>
        <dsp:cNvPr id="0" name=""/>
        <dsp:cNvSpPr/>
      </dsp:nvSpPr>
      <dsp:spPr>
        <a:xfrm>
          <a:off x="4319746" y="659889"/>
          <a:ext cx="1080124" cy="108012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20C566-4540-4484-8337-D0D48DF5C8CE}">
      <dsp:nvSpPr>
        <dsp:cNvPr id="0" name=""/>
        <dsp:cNvSpPr/>
      </dsp:nvSpPr>
      <dsp:spPr>
        <a:xfrm>
          <a:off x="4546573" y="886715"/>
          <a:ext cx="626472" cy="62647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D36B00-1191-4C9B-99CF-4C3BCD9C93FB}">
      <dsp:nvSpPr>
        <dsp:cNvPr id="0" name=""/>
        <dsp:cNvSpPr/>
      </dsp:nvSpPr>
      <dsp:spPr>
        <a:xfrm>
          <a:off x="5631327" y="659889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Supports Quick Sort, Merge Sort, Heap Sort, Binary Search, and Linear Search.</a:t>
          </a:r>
        </a:p>
      </dsp:txBody>
      <dsp:txXfrm>
        <a:off x="5631327" y="659889"/>
        <a:ext cx="2546008" cy="1080124"/>
      </dsp:txXfrm>
    </dsp:sp>
    <dsp:sp modelId="{980D4F9A-8247-4873-989A-F86893BCEAEC}">
      <dsp:nvSpPr>
        <dsp:cNvPr id="0" name=""/>
        <dsp:cNvSpPr/>
      </dsp:nvSpPr>
      <dsp:spPr>
        <a:xfrm>
          <a:off x="18535" y="2452790"/>
          <a:ext cx="1080124" cy="108012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46C70F-9BED-4F6B-9754-2726BD36B402}">
      <dsp:nvSpPr>
        <dsp:cNvPr id="0" name=""/>
        <dsp:cNvSpPr/>
      </dsp:nvSpPr>
      <dsp:spPr>
        <a:xfrm>
          <a:off x="245361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161C44-F593-4771-B073-6F02F5F0B79E}">
      <dsp:nvSpPr>
        <dsp:cNvPr id="0" name=""/>
        <dsp:cNvSpPr/>
      </dsp:nvSpPr>
      <dsp:spPr>
        <a:xfrm>
          <a:off x="1330115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Includes custom dataset input, real-time performance metrics, and report generation.</a:t>
          </a:r>
        </a:p>
      </dsp:txBody>
      <dsp:txXfrm>
        <a:off x="1330115" y="2452790"/>
        <a:ext cx="2546008" cy="1080124"/>
      </dsp:txXfrm>
    </dsp:sp>
    <dsp:sp modelId="{8FE69523-F7EF-4832-B282-C1EDD6916932}">
      <dsp:nvSpPr>
        <dsp:cNvPr id="0" name=""/>
        <dsp:cNvSpPr/>
      </dsp:nvSpPr>
      <dsp:spPr>
        <a:xfrm>
          <a:off x="4319746" y="2452790"/>
          <a:ext cx="1080124" cy="108012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285B6D-1245-4786-A490-B5CAC200C8FB}">
      <dsp:nvSpPr>
        <dsp:cNvPr id="0" name=""/>
        <dsp:cNvSpPr/>
      </dsp:nvSpPr>
      <dsp:spPr>
        <a:xfrm>
          <a:off x="4546573" y="2679617"/>
          <a:ext cx="626472" cy="62647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BAE8C-9FA1-41B9-9143-7A710728CFF6}">
      <dsp:nvSpPr>
        <dsp:cNvPr id="0" name=""/>
        <dsp:cNvSpPr/>
      </dsp:nvSpPr>
      <dsp:spPr>
        <a:xfrm>
          <a:off x="5631327" y="2452790"/>
          <a:ext cx="2546008" cy="10801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Educational utility to bridge theory and practice.</a:t>
          </a:r>
        </a:p>
      </dsp:txBody>
      <dsp:txXfrm>
        <a:off x="5631327" y="2452790"/>
        <a:ext cx="2546008" cy="108012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2877F8-9C1F-4099-9337-D79D44625ACC}">
      <dsp:nvSpPr>
        <dsp:cNvPr id="0" name=""/>
        <dsp:cNvSpPr/>
      </dsp:nvSpPr>
      <dsp:spPr>
        <a:xfrm>
          <a:off x="2888340" y="508297"/>
          <a:ext cx="1126262" cy="11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1. User Input: Custom dataset entry.</a:t>
          </a:r>
        </a:p>
      </dsp:txBody>
      <dsp:txXfrm>
        <a:off x="2888340" y="508297"/>
        <a:ext cx="1126262" cy="1126262"/>
      </dsp:txXfrm>
    </dsp:sp>
    <dsp:sp modelId="{7F7ED476-FED0-449B-9237-6B68398E46F0}">
      <dsp:nvSpPr>
        <dsp:cNvPr id="0" name=""/>
        <dsp:cNvSpPr/>
      </dsp:nvSpPr>
      <dsp:spPr>
        <a:xfrm>
          <a:off x="235075" y="475246"/>
          <a:ext cx="4227578" cy="4227578"/>
        </a:xfrm>
        <a:prstGeom prst="circularArrow">
          <a:avLst>
            <a:gd name="adj1" fmla="val 5195"/>
            <a:gd name="adj2" fmla="val 335535"/>
            <a:gd name="adj3" fmla="val 21294783"/>
            <a:gd name="adj4" fmla="val 19764888"/>
            <a:gd name="adj5" fmla="val 6061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FB7F4-74AB-4B6C-ADC1-0E38317CACCF}">
      <dsp:nvSpPr>
        <dsp:cNvPr id="0" name=""/>
        <dsp:cNvSpPr/>
      </dsp:nvSpPr>
      <dsp:spPr>
        <a:xfrm>
          <a:off x="3569788" y="2605579"/>
          <a:ext cx="1126262" cy="11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Algorithm Execution: Sorting/searching logic with metrics.</a:t>
          </a:r>
        </a:p>
      </dsp:txBody>
      <dsp:txXfrm>
        <a:off x="3569788" y="2605579"/>
        <a:ext cx="1126262" cy="1126262"/>
      </dsp:txXfrm>
    </dsp:sp>
    <dsp:sp modelId="{494C217D-CD19-4FF0-806C-2964C3C9A282}">
      <dsp:nvSpPr>
        <dsp:cNvPr id="0" name=""/>
        <dsp:cNvSpPr/>
      </dsp:nvSpPr>
      <dsp:spPr>
        <a:xfrm>
          <a:off x="235075" y="475246"/>
          <a:ext cx="4227578" cy="4227578"/>
        </a:xfrm>
        <a:prstGeom prst="circularArrow">
          <a:avLst>
            <a:gd name="adj1" fmla="val 5195"/>
            <a:gd name="adj2" fmla="val 335535"/>
            <a:gd name="adj3" fmla="val 4016296"/>
            <a:gd name="adj4" fmla="val 2251966"/>
            <a:gd name="adj5" fmla="val 6061"/>
          </a:avLst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26887E-BF9A-4377-86AD-653D3922FC13}">
      <dsp:nvSpPr>
        <dsp:cNvPr id="0" name=""/>
        <dsp:cNvSpPr/>
      </dsp:nvSpPr>
      <dsp:spPr>
        <a:xfrm>
          <a:off x="1785733" y="3901770"/>
          <a:ext cx="1126262" cy="11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Benchmarking Module: Time and step analysis.</a:t>
          </a:r>
        </a:p>
      </dsp:txBody>
      <dsp:txXfrm>
        <a:off x="1785733" y="3901770"/>
        <a:ext cx="1126262" cy="1126262"/>
      </dsp:txXfrm>
    </dsp:sp>
    <dsp:sp modelId="{325E07DB-4664-4577-89EA-0B2C4B8E979F}">
      <dsp:nvSpPr>
        <dsp:cNvPr id="0" name=""/>
        <dsp:cNvSpPr/>
      </dsp:nvSpPr>
      <dsp:spPr>
        <a:xfrm>
          <a:off x="235075" y="475246"/>
          <a:ext cx="4227578" cy="4227578"/>
        </a:xfrm>
        <a:prstGeom prst="circularArrow">
          <a:avLst>
            <a:gd name="adj1" fmla="val 5195"/>
            <a:gd name="adj2" fmla="val 335535"/>
            <a:gd name="adj3" fmla="val 8212500"/>
            <a:gd name="adj4" fmla="val 6448170"/>
            <a:gd name="adj5" fmla="val 6061"/>
          </a:avLst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9C550-CFB8-469E-ABDF-7C4B3D0ABE6A}">
      <dsp:nvSpPr>
        <dsp:cNvPr id="0" name=""/>
        <dsp:cNvSpPr/>
      </dsp:nvSpPr>
      <dsp:spPr>
        <a:xfrm>
          <a:off x="1679" y="2605579"/>
          <a:ext cx="1126262" cy="11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Visualization Module: Dynamic step-by-step visuals.</a:t>
          </a:r>
        </a:p>
      </dsp:txBody>
      <dsp:txXfrm>
        <a:off x="1679" y="2605579"/>
        <a:ext cx="1126262" cy="1126262"/>
      </dsp:txXfrm>
    </dsp:sp>
    <dsp:sp modelId="{310D3A47-4AE2-4A68-9A5A-A8C46FD2B2DE}">
      <dsp:nvSpPr>
        <dsp:cNvPr id="0" name=""/>
        <dsp:cNvSpPr/>
      </dsp:nvSpPr>
      <dsp:spPr>
        <a:xfrm>
          <a:off x="235075" y="475246"/>
          <a:ext cx="4227578" cy="4227578"/>
        </a:xfrm>
        <a:prstGeom prst="circularArrow">
          <a:avLst>
            <a:gd name="adj1" fmla="val 5195"/>
            <a:gd name="adj2" fmla="val 335535"/>
            <a:gd name="adj3" fmla="val 12299577"/>
            <a:gd name="adj4" fmla="val 10769682"/>
            <a:gd name="adj5" fmla="val 6061"/>
          </a:avLst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A27E62-246A-4236-8222-7F39E55CDB2A}">
      <dsp:nvSpPr>
        <dsp:cNvPr id="0" name=""/>
        <dsp:cNvSpPr/>
      </dsp:nvSpPr>
      <dsp:spPr>
        <a:xfrm>
          <a:off x="683127" y="508297"/>
          <a:ext cx="1126262" cy="1126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Report Generation: Exportable summary of performance.</a:t>
          </a:r>
        </a:p>
      </dsp:txBody>
      <dsp:txXfrm>
        <a:off x="683127" y="508297"/>
        <a:ext cx="1126262" cy="1126262"/>
      </dsp:txXfrm>
    </dsp:sp>
    <dsp:sp modelId="{3ECA9940-2F88-4FBA-9608-06164968F873}">
      <dsp:nvSpPr>
        <dsp:cNvPr id="0" name=""/>
        <dsp:cNvSpPr/>
      </dsp:nvSpPr>
      <dsp:spPr>
        <a:xfrm>
          <a:off x="235075" y="475246"/>
          <a:ext cx="4227578" cy="4227578"/>
        </a:xfrm>
        <a:prstGeom prst="circularArrow">
          <a:avLst>
            <a:gd name="adj1" fmla="val 5195"/>
            <a:gd name="adj2" fmla="val 335535"/>
            <a:gd name="adj3" fmla="val 16867279"/>
            <a:gd name="adj4" fmla="val 15197186"/>
            <a:gd name="adj5" fmla="val 6061"/>
          </a:avLst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4D3C95-7A34-44BA-9760-D8E6B9B19D95}">
      <dsp:nvSpPr>
        <dsp:cNvPr id="0" name=""/>
        <dsp:cNvSpPr/>
      </dsp:nvSpPr>
      <dsp:spPr>
        <a:xfrm>
          <a:off x="0" y="0"/>
          <a:ext cx="558927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93FF49-8CDE-4667-9808-82391A436B84}">
      <dsp:nvSpPr>
        <dsp:cNvPr id="0" name=""/>
        <dsp:cNvSpPr/>
      </dsp:nvSpPr>
      <dsp:spPr>
        <a:xfrm>
          <a:off x="0" y="0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Shorya Tripathi (Team Lead): Architecture, algorithm integration, coordination.</a:t>
          </a:r>
        </a:p>
      </dsp:txBody>
      <dsp:txXfrm>
        <a:off x="0" y="0"/>
        <a:ext cx="5589270" cy="1364926"/>
      </dsp:txXfrm>
    </dsp:sp>
    <dsp:sp modelId="{54289A92-0B45-46EE-9EF1-4CD673D380D2}">
      <dsp:nvSpPr>
        <dsp:cNvPr id="0" name=""/>
        <dsp:cNvSpPr/>
      </dsp:nvSpPr>
      <dsp:spPr>
        <a:xfrm>
          <a:off x="0" y="1364926"/>
          <a:ext cx="5589270" cy="0"/>
        </a:xfrm>
        <a:prstGeom prst="line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8B9F3E-F35A-464C-BCE0-E47856225B5A}">
      <dsp:nvSpPr>
        <dsp:cNvPr id="0" name=""/>
        <dsp:cNvSpPr/>
      </dsp:nvSpPr>
      <dsp:spPr>
        <a:xfrm>
          <a:off x="0" y="1364926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Krishna Bhatt: Benchmarking module, testing, documentation.</a:t>
          </a:r>
        </a:p>
      </dsp:txBody>
      <dsp:txXfrm>
        <a:off x="0" y="1364926"/>
        <a:ext cx="5589270" cy="1364926"/>
      </dsp:txXfrm>
    </dsp:sp>
    <dsp:sp modelId="{DBAB473F-E542-4B04-9C60-D73B3268FA3F}">
      <dsp:nvSpPr>
        <dsp:cNvPr id="0" name=""/>
        <dsp:cNvSpPr/>
      </dsp:nvSpPr>
      <dsp:spPr>
        <a:xfrm>
          <a:off x="0" y="2729853"/>
          <a:ext cx="5589270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B646FC-66B2-40F8-AF2A-1FEDE750CF1F}">
      <dsp:nvSpPr>
        <dsp:cNvPr id="0" name=""/>
        <dsp:cNvSpPr/>
      </dsp:nvSpPr>
      <dsp:spPr>
        <a:xfrm>
          <a:off x="0" y="2729853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Aditya Kumar Sharma: Visualization module, UI logic, report generation.</a:t>
          </a:r>
        </a:p>
      </dsp:txBody>
      <dsp:txXfrm>
        <a:off x="0" y="2729853"/>
        <a:ext cx="5589270" cy="1364926"/>
      </dsp:txXfrm>
    </dsp:sp>
    <dsp:sp modelId="{9A5317BC-3E89-4640-9D89-7BCB4A8B63EC}">
      <dsp:nvSpPr>
        <dsp:cNvPr id="0" name=""/>
        <dsp:cNvSpPr/>
      </dsp:nvSpPr>
      <dsp:spPr>
        <a:xfrm>
          <a:off x="0" y="4094779"/>
          <a:ext cx="5589270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2BFCE-8714-429E-97CE-093AFE5C6D42}">
      <dsp:nvSpPr>
        <dsp:cNvPr id="0" name=""/>
        <dsp:cNvSpPr/>
      </dsp:nvSpPr>
      <dsp:spPr>
        <a:xfrm>
          <a:off x="0" y="4094779"/>
          <a:ext cx="5589270" cy="13649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Devansh Bisht: Dataset handling, metrics analysis, backend support.</a:t>
          </a:r>
        </a:p>
      </dsp:txBody>
      <dsp:txXfrm>
        <a:off x="0" y="4094779"/>
        <a:ext cx="5589270" cy="136492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02AAD0-1A8A-4446-86CF-D05BB8A64E1E}">
      <dsp:nvSpPr>
        <dsp:cNvPr id="0" name=""/>
        <dsp:cNvSpPr/>
      </dsp:nvSpPr>
      <dsp:spPr>
        <a:xfrm>
          <a:off x="0" y="39132"/>
          <a:ext cx="4988440" cy="99450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Real-time execution analysis of algorithms.</a:t>
          </a:r>
        </a:p>
      </dsp:txBody>
      <dsp:txXfrm>
        <a:off x="48547" y="87679"/>
        <a:ext cx="4891346" cy="897406"/>
      </dsp:txXfrm>
    </dsp:sp>
    <dsp:sp modelId="{CC2BC2D5-0EF3-4FAF-8049-2950F36B8A53}">
      <dsp:nvSpPr>
        <dsp:cNvPr id="0" name=""/>
        <dsp:cNvSpPr/>
      </dsp:nvSpPr>
      <dsp:spPr>
        <a:xfrm>
          <a:off x="0" y="1105632"/>
          <a:ext cx="4988440" cy="99450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Visual representation of sorting steps.</a:t>
          </a:r>
        </a:p>
      </dsp:txBody>
      <dsp:txXfrm>
        <a:off x="48547" y="1154179"/>
        <a:ext cx="4891346" cy="897406"/>
      </dsp:txXfrm>
    </dsp:sp>
    <dsp:sp modelId="{9C792C92-47EC-45E9-9C3A-47BC7269F44B}">
      <dsp:nvSpPr>
        <dsp:cNvPr id="0" name=""/>
        <dsp:cNvSpPr/>
      </dsp:nvSpPr>
      <dsp:spPr>
        <a:xfrm>
          <a:off x="0" y="2172132"/>
          <a:ext cx="4988440" cy="99450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Performance metrics: time, comparisons, complexity cases.</a:t>
          </a:r>
        </a:p>
      </dsp:txBody>
      <dsp:txXfrm>
        <a:off x="48547" y="2220679"/>
        <a:ext cx="4891346" cy="897406"/>
      </dsp:txXfrm>
    </dsp:sp>
    <dsp:sp modelId="{83C95184-8B5A-477F-8EA2-83331123DCFF}">
      <dsp:nvSpPr>
        <dsp:cNvPr id="0" name=""/>
        <dsp:cNvSpPr/>
      </dsp:nvSpPr>
      <dsp:spPr>
        <a:xfrm>
          <a:off x="0" y="3238632"/>
          <a:ext cx="4988440" cy="99450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Exportable PDF/CSV reports of algorithm behavior.</a:t>
          </a:r>
        </a:p>
      </dsp:txBody>
      <dsp:txXfrm>
        <a:off x="48547" y="3287179"/>
        <a:ext cx="4891346" cy="897406"/>
      </dsp:txXfrm>
    </dsp:sp>
    <dsp:sp modelId="{876A3E52-3E22-4CC4-822A-6CDD06C8A365}">
      <dsp:nvSpPr>
        <dsp:cNvPr id="0" name=""/>
        <dsp:cNvSpPr/>
      </dsp:nvSpPr>
      <dsp:spPr>
        <a:xfrm>
          <a:off x="0" y="4305132"/>
          <a:ext cx="4988440" cy="99450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Enhanced learning via interaction and benchmarking.</a:t>
          </a:r>
        </a:p>
      </dsp:txBody>
      <dsp:txXfrm>
        <a:off x="48547" y="4353679"/>
        <a:ext cx="4891346" cy="8974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29C24-95A7-4B8E-8F94-F46821871AFA}">
      <dsp:nvSpPr>
        <dsp:cNvPr id="0" name=""/>
        <dsp:cNvSpPr/>
      </dsp:nvSpPr>
      <dsp:spPr>
        <a:xfrm>
          <a:off x="6931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Goal: Deliver a dynamic and educational algorithm analysis tool.</a:t>
          </a:r>
        </a:p>
      </dsp:txBody>
      <dsp:txXfrm>
        <a:off x="43340" y="554638"/>
        <a:ext cx="1998981" cy="1170261"/>
      </dsp:txXfrm>
    </dsp:sp>
    <dsp:sp modelId="{13C8364D-9F2B-4746-858F-8AE70DA4C87E}">
      <dsp:nvSpPr>
        <dsp:cNvPr id="0" name=""/>
        <dsp:cNvSpPr/>
      </dsp:nvSpPr>
      <dsp:spPr>
        <a:xfrm>
          <a:off x="2261049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2261049" y="985627"/>
        <a:ext cx="307455" cy="308284"/>
      </dsp:txXfrm>
    </dsp:sp>
    <dsp:sp modelId="{91A3EBCC-D623-44BA-A254-C3888E8FCFD9}">
      <dsp:nvSpPr>
        <dsp:cNvPr id="0" name=""/>
        <dsp:cNvSpPr/>
      </dsp:nvSpPr>
      <dsp:spPr>
        <a:xfrm>
          <a:off x="2907450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Milestone 1: Finalize scope and select algorithms.</a:t>
          </a:r>
        </a:p>
      </dsp:txBody>
      <dsp:txXfrm>
        <a:off x="2943859" y="554638"/>
        <a:ext cx="1998981" cy="1170261"/>
      </dsp:txXfrm>
    </dsp:sp>
    <dsp:sp modelId="{C19FA658-400E-4139-98B7-F607892629A8}">
      <dsp:nvSpPr>
        <dsp:cNvPr id="0" name=""/>
        <dsp:cNvSpPr/>
      </dsp:nvSpPr>
      <dsp:spPr>
        <a:xfrm>
          <a:off x="5161567" y="882866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5161567" y="985627"/>
        <a:ext cx="307455" cy="308284"/>
      </dsp:txXfrm>
    </dsp:sp>
    <dsp:sp modelId="{01545099-E7DF-4675-89BB-EE0546A4B95C}">
      <dsp:nvSpPr>
        <dsp:cNvPr id="0" name=""/>
        <dsp:cNvSpPr/>
      </dsp:nvSpPr>
      <dsp:spPr>
        <a:xfrm>
          <a:off x="5807969" y="518229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Milestone 2: Design architecture and modules.</a:t>
          </a:r>
        </a:p>
      </dsp:txBody>
      <dsp:txXfrm>
        <a:off x="5844378" y="554638"/>
        <a:ext cx="1998981" cy="1170261"/>
      </dsp:txXfrm>
    </dsp:sp>
    <dsp:sp modelId="{1D5DD2B7-FA25-47DF-9E22-68F28C8729F0}">
      <dsp:nvSpPr>
        <dsp:cNvPr id="0" name=""/>
        <dsp:cNvSpPr/>
      </dsp:nvSpPr>
      <dsp:spPr>
        <a:xfrm rot="5400000">
          <a:off x="6624258" y="190633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-5400000">
        <a:off x="6689727" y="1943627"/>
        <a:ext cx="308284" cy="307455"/>
      </dsp:txXfrm>
    </dsp:sp>
    <dsp:sp modelId="{5BC0D80F-7FBC-4DCD-9BC7-A33A01C533EE}">
      <dsp:nvSpPr>
        <dsp:cNvPr id="0" name=""/>
        <dsp:cNvSpPr/>
      </dsp:nvSpPr>
      <dsp:spPr>
        <a:xfrm>
          <a:off x="5807969" y="2590028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Milestone 3: Implement visualization and benchmarking.</a:t>
          </a:r>
        </a:p>
      </dsp:txBody>
      <dsp:txXfrm>
        <a:off x="5844378" y="2626437"/>
        <a:ext cx="1998981" cy="1170261"/>
      </dsp:txXfrm>
    </dsp:sp>
    <dsp:sp modelId="{12B3688F-5706-4C75-84E2-8AE6BCD01827}">
      <dsp:nvSpPr>
        <dsp:cNvPr id="0" name=""/>
        <dsp:cNvSpPr/>
      </dsp:nvSpPr>
      <dsp:spPr>
        <a:xfrm rot="10800000">
          <a:off x="5186429" y="2954665"/>
          <a:ext cx="439221" cy="5138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5318195" y="3057426"/>
        <a:ext cx="307455" cy="308284"/>
      </dsp:txXfrm>
    </dsp:sp>
    <dsp:sp modelId="{E395714F-6070-4B7E-8F23-856BF723FE58}">
      <dsp:nvSpPr>
        <dsp:cNvPr id="0" name=""/>
        <dsp:cNvSpPr/>
      </dsp:nvSpPr>
      <dsp:spPr>
        <a:xfrm>
          <a:off x="2907450" y="2590028"/>
          <a:ext cx="2071799" cy="124307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Milestone 4: Final integration, testing, and UI refinement.</a:t>
          </a:r>
        </a:p>
      </dsp:txBody>
      <dsp:txXfrm>
        <a:off x="2943859" y="2626437"/>
        <a:ext cx="1998981" cy="117026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igital financial graph">
            <a:extLst>
              <a:ext uri="{FF2B5EF4-FFF2-40B4-BE49-F238E27FC236}">
                <a16:creationId xmlns:a16="http://schemas.microsoft.com/office/drawing/2014/main" id="{AC4E31FC-3256-FB0F-2105-390386E868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03" r="5018" b="2"/>
          <a:stretch/>
        </p:blipFill>
        <p:spPr>
          <a:xfrm>
            <a:off x="20" y="-7619"/>
            <a:ext cx="9143979" cy="688736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7620"/>
            <a:ext cx="4174944" cy="6887364"/>
          </a:xfrm>
          <a:prstGeom prst="rect">
            <a:avLst/>
          </a:prstGeom>
          <a:gradFill flip="none" rotWithShape="1">
            <a:gsLst>
              <a:gs pos="21000">
                <a:srgbClr val="000000">
                  <a:alpha val="62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067CD3-146F-6228-E362-39AA720C2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08502" y="1500874"/>
            <a:ext cx="6887365" cy="3870356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1000"/>
                </a:schemeClr>
              </a:gs>
              <a:gs pos="83000">
                <a:schemeClr val="accent5">
                  <a:alpha val="0"/>
                </a:schemeClr>
              </a:gs>
            </a:gsLst>
            <a:lin ang="51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71C7E5C-A0F8-E9FA-56DB-31A257FD4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7648"/>
            <a:ext cx="1559634" cy="6865647"/>
          </a:xfrm>
          <a:prstGeom prst="rect">
            <a:avLst/>
          </a:prstGeom>
          <a:gradFill flip="none" rotWithShape="1">
            <a:gsLst>
              <a:gs pos="5000">
                <a:schemeClr val="accent5"/>
              </a:gs>
              <a:gs pos="49000">
                <a:schemeClr val="accent5"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3F70A3C-4474-2A39-470C-FD55A8837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780082" y="3068761"/>
            <a:ext cx="3378495" cy="378923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0000">
                <a:schemeClr val="accent5"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C3F7D4-9613-0E1F-901C-98FE831DE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6580917" y="-6485"/>
            <a:ext cx="2570370" cy="6879745"/>
          </a:xfrm>
          <a:prstGeom prst="rect">
            <a:avLst/>
          </a:prstGeom>
          <a:gradFill flip="none" rotWithShape="1">
            <a:gsLst>
              <a:gs pos="5000">
                <a:schemeClr val="accent2"/>
              </a:gs>
              <a:gs pos="49000">
                <a:schemeClr val="accent5">
                  <a:lumMod val="60000"/>
                  <a:lumOff val="40000"/>
                  <a:alpha val="0"/>
                </a:schemeClr>
              </a:gs>
            </a:gsLst>
            <a:lin ang="1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D5167C-AF48-26F0-7A9F-3F7643374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738276" y="464574"/>
            <a:ext cx="3682024" cy="9158579"/>
          </a:xfrm>
          <a:prstGeom prst="rect">
            <a:avLst/>
          </a:prstGeom>
          <a:gradFill>
            <a:gsLst>
              <a:gs pos="0">
                <a:schemeClr val="accent5"/>
              </a:gs>
              <a:gs pos="65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7B30A01-FCA8-86A5-A840-C32A3BE2E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-7639"/>
            <a:ext cx="3659866" cy="6887373"/>
          </a:xfrm>
          <a:prstGeom prst="rect">
            <a:avLst/>
          </a:prstGeom>
          <a:gradFill>
            <a:gsLst>
              <a:gs pos="0">
                <a:schemeClr val="accent2">
                  <a:alpha val="70000"/>
                </a:schemeClr>
              </a:gs>
              <a:gs pos="44000">
                <a:schemeClr val="accent5">
                  <a:lumMod val="60000"/>
                  <a:lumOff val="40000"/>
                  <a:alpha val="0"/>
                </a:schemeClr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4271" y="2155188"/>
            <a:ext cx="3120174" cy="2839273"/>
          </a:xfrm>
        </p:spPr>
        <p:txBody>
          <a:bodyPr>
            <a:normAutofit/>
          </a:bodyPr>
          <a:lstStyle/>
          <a:p>
            <a:pPr algn="l"/>
            <a:r>
              <a:rPr lang="en-IN" sz="3500">
                <a:solidFill>
                  <a:srgbClr val="FFFFFF"/>
                </a:solidFill>
              </a:rPr>
              <a:t>ALGOSCOPE: Intelligent Algorithm Analyzer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271" y="5166367"/>
            <a:ext cx="3120174" cy="850998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IN" sz="1200" dirty="0">
                <a:solidFill>
                  <a:srgbClr val="FFFFFF"/>
                </a:solidFill>
              </a:rPr>
              <a:t>Project Team ID: DAA-IV-T102</a:t>
            </a:r>
          </a:p>
          <a:p>
            <a:pPr algn="l">
              <a:lnSpc>
                <a:spcPct val="90000"/>
              </a:lnSpc>
            </a:pPr>
            <a:r>
              <a:rPr lang="en-IN" sz="1200" dirty="0">
                <a:solidFill>
                  <a:srgbClr val="FFFFFF"/>
                </a:solidFill>
              </a:rPr>
              <a:t>Guide: Prof. Kuldeep Nautiyal</a:t>
            </a:r>
          </a:p>
          <a:p>
            <a:pPr algn="l">
              <a:lnSpc>
                <a:spcPct val="90000"/>
              </a:lnSpc>
            </a:pPr>
            <a:r>
              <a:rPr lang="en-IN" sz="1200" dirty="0">
                <a:solidFill>
                  <a:srgbClr val="FFFFFF"/>
                </a:solidFill>
              </a:rPr>
              <a:t>Team Members: Shorya Tripathi, Krishna Bhatt, Aditya Kumar Sharma, Devansh Bisht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B9D84B-563B-9A55-F33A-B8D12148326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IN"/>
              <a:t>Technology Stack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5219DCF-30F0-297C-926E-4A5AD53469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057598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IN" sz="3500">
                <a:solidFill>
                  <a:srgbClr val="FFFFFF"/>
                </a:solidFill>
              </a:rPr>
              <a:t>Project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06958B5-1B12-CF5B-83AF-54099FA347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92576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IN" sz="3500"/>
              <a:t>WorkFlow Architecture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F11D35A-537E-2294-C032-3145E2C6A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96941466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68A55F-7B32-44D8-AEE5-1AF405326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490" y="429030"/>
            <a:ext cx="2125980" cy="5457589"/>
          </a:xfrm>
        </p:spPr>
        <p:txBody>
          <a:bodyPr anchor="ctr">
            <a:normAutofit/>
          </a:bodyPr>
          <a:lstStyle/>
          <a:p>
            <a:r>
              <a:rPr lang="en-IN" sz="2200"/>
              <a:t>Team Roles and Responsibilities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D1AAA2C-FBBE-42AA-B869-31D524B765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1490" y="6112341"/>
            <a:ext cx="81267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937BBF-9326-4230-AB1B-F1795E350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527048" y="5040414"/>
            <a:ext cx="54864" cy="21259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9AB78FF-B6B1-94AB-7A17-A8F07766FB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8839109"/>
              </p:ext>
            </p:extLst>
          </p:nvPr>
        </p:nvGraphicFramePr>
        <p:xfrm>
          <a:off x="3031236" y="429030"/>
          <a:ext cx="5589270" cy="54597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Expected Results &amp; 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252D466-B28B-246B-46A5-BC9246CD85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4597192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1BCE86-B5C4-FA17-424D-CE904957568D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1" r="10998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Conclusion &amp; Timeline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CE97DD4-7B5A-F952-2262-D66C0FEC41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73587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343</Words>
  <Application>Microsoft Office PowerPoint</Application>
  <PresentationFormat>On-screen Show (4:3)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ALGOSCOPE: Intelligent Algorithm Analyzer</vt:lpstr>
      <vt:lpstr>Objective</vt:lpstr>
      <vt:lpstr>Technology Stack</vt:lpstr>
      <vt:lpstr>Project Overview</vt:lpstr>
      <vt:lpstr>WorkFlow Architecture</vt:lpstr>
      <vt:lpstr>Team Roles and Responsibilities</vt:lpstr>
      <vt:lpstr>Expected Results &amp; Evaluation Metrics</vt:lpstr>
      <vt:lpstr>Conclusion &amp; Timeline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Shorya Tripathi</cp:lastModifiedBy>
  <cp:revision>2</cp:revision>
  <dcterms:created xsi:type="dcterms:W3CDTF">2013-01-27T09:14:16Z</dcterms:created>
  <dcterms:modified xsi:type="dcterms:W3CDTF">2025-04-20T11:17:12Z</dcterms:modified>
  <cp:category/>
</cp:coreProperties>
</file>