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9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4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9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07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27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F00B-84A8-42CD-BD02-0D33E4A4611C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9FC5-1066-4CA2-9A1F-9DA01539D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537" l="1323" r="99735">
                        <a14:foregroundMark x1="73810" y1="29512" x2="73810" y2="29512"/>
                        <a14:foregroundMark x1="69048" y1="6341" x2="72222" y2="78537"/>
                        <a14:foregroundMark x1="86772" y1="23415" x2="90212" y2="73659"/>
                        <a14:foregroundMark x1="56349" y1="19268" x2="12963" y2="28293"/>
                        <a14:backgroundMark x1="66138" y1="21220" x2="66138" y2="21220"/>
                        <a14:backgroundMark x1="31746" y1="21951" x2="57143" y2="16341"/>
                        <a14:backgroundMark x1="66402" y1="23415" x2="64550" y2="16829"/>
                        <a14:backgroundMark x1="66667" y1="488" x2="66667" y2="14634"/>
                        <a14:backgroundMark x1="70370" y1="976" x2="98677" y2="1463"/>
                        <a14:backgroundMark x1="99471" y1="1463" x2="99735" y2="22683"/>
                        <a14:backgroundMark x1="64550" y1="20732" x2="60847" y2="15610"/>
                        <a14:backgroundMark x1="60582" y1="16585" x2="43122" y2="2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95" y="562396"/>
            <a:ext cx="5643906" cy="61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 myu</dc:creator>
  <cp:lastModifiedBy>yamamo myu</cp:lastModifiedBy>
  <cp:revision>1</cp:revision>
  <dcterms:created xsi:type="dcterms:W3CDTF">2020-01-15T17:32:43Z</dcterms:created>
  <dcterms:modified xsi:type="dcterms:W3CDTF">2020-01-15T17:37:37Z</dcterms:modified>
</cp:coreProperties>
</file>