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סגנון בהיר 3 - הדגשה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19D634-F0BB-426D-B764-AEECD945C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59BEE11-7228-423A-A176-580F039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3DF3EA1-116F-4485-8D22-C4E3E7F6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439-0A82-4943-A58C-9CCD562CD72E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96AEBD-402F-450A-BE4A-C90CB6DB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356C170-B178-4FE6-9E01-3D396D42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97D0-5A15-48C4-AFBD-88FE70057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652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0D2DEC-7E38-476F-B43D-121F0AFC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7253AC9-54C2-43AA-B4BA-C85A2EFA1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64E850-C56F-4560-B8B2-00276AB5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439-0A82-4943-A58C-9CCD562CD72E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E6BD61D-24F7-48D3-A3CA-F044BCDB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1254460-50AB-4B72-8790-357CAFA5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97D0-5A15-48C4-AFBD-88FE70057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700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4D6425D-64D1-4A3D-97ED-55CE55C4D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127DF79-0A9B-4C4E-A169-682FFB90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7F300C-DDE4-4E36-90E7-DA296F06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439-0A82-4943-A58C-9CCD562CD72E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7D40AB9-3B5D-4BD4-AB9C-29D0C0BF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E0FDFF6-FEA3-492D-978B-7392457C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97D0-5A15-48C4-AFBD-88FE70057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40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D4C5D6-4DD5-4966-9A8B-68C45E90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3CF194-FA51-4D7F-986C-65C5CFD3F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5FDC1A4-513D-41FC-9278-AAC1D4C0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439-0A82-4943-A58C-9CCD562CD72E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ECB123D-EB45-44F7-B7E0-630402B2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63BBC8-109D-4A85-B328-F0917619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97D0-5A15-48C4-AFBD-88FE70057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010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4B1EDC-47F6-4238-AAA3-41871C8B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5CC79DB-0D11-41F8-8DC3-343A6A4B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452482C-E0B4-4009-AFBA-2F036935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439-0A82-4943-A58C-9CCD562CD72E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D73E704-2482-489D-B3CA-237B54AB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652964-A1D4-45D8-8824-242F128C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97D0-5A15-48C4-AFBD-88FE70057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287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929194-5795-4BAB-9297-9887455B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85EC68-BD75-4BBA-B027-A75849FD1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DDE7E6E-8DCF-477D-B663-021B638B6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115DA0-CF28-4221-946F-46AA4915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439-0A82-4943-A58C-9CCD562CD72E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AD802E-060F-4F54-8F9D-C887E34C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C88A1C2-125B-437F-9984-41F1422B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97D0-5A15-48C4-AFBD-88FE70057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17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819E5-4A2A-4415-B85F-DCD0FDB9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87C8CB6-C2A3-468E-BBDC-B2866B95C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6D36E0-D551-4B99-A1F0-6005B7698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4004023-ADF0-49A6-8724-547DF23FC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49CC9B8-AB1B-4B79-8588-4F48FB631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363114F-5CDC-41D9-9FA4-63919E80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439-0A82-4943-A58C-9CCD562CD72E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D88AA2F-F779-4961-BB65-F0887858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20C7763-DDCF-4465-B064-83D16D62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97D0-5A15-48C4-AFBD-88FE70057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798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0FB02C-13E8-489C-98D0-E4C3AC4A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BCAB8A3-1620-4928-BAC9-9C9605C0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439-0A82-4943-A58C-9CCD562CD72E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F05CFF1-918D-4BD5-BDDC-ECA1CA65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C41A187-0B47-4BC0-ADEA-7EC3CE3C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97D0-5A15-48C4-AFBD-88FE70057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190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E51DD1D-3E1F-465D-BDC0-DF8EA2EE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439-0A82-4943-A58C-9CCD562CD72E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A02E6CC-C7A3-44BD-B211-F5E20301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7E6E4F9-8975-4E8E-8E1A-4DE70D6C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97D0-5A15-48C4-AFBD-88FE70057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168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4A9F4E-135F-46BF-AD31-9F613C76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170D5F7-C48C-4983-AF73-81FF4945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0A28155-05B9-4789-99F7-3B339C9AF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79BA589-47A0-4CD2-B91C-161FA40C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439-0A82-4943-A58C-9CCD562CD72E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2299D43-C0D0-4568-BCC7-84C42F73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5B2D24C-69A7-4BAE-A4C7-6B6E7C2A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97D0-5A15-48C4-AFBD-88FE70057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65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371363-D1D8-425C-8668-47444D0D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9EC26DB-2F90-4245-8D49-A372E014D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F26CDCC-0E95-4CCF-B0D0-5DF1239CB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63564AC-57C0-40D4-9322-2F6BC264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9439-0A82-4943-A58C-9CCD562CD72E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FE5334C-C4AD-4FEC-ABA8-626DECB6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5F5AE1E-1D30-4493-9A5C-698283B1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97D0-5A15-48C4-AFBD-88FE70057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829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6D2A00B-52C3-4F7C-881F-4134564D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7783C6F-D679-47AF-A69E-03B4E8180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1248CE-8F94-499C-A9FF-A2AE7EB30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49439-0A82-4943-A58C-9CCD562CD72E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1C39D1E-A9DC-4AD4-9CA4-F0E5EB8C1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288B140-6162-4836-BBEF-12EB2BD13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97D0-5A15-48C4-AFBD-88FE700578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311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736765AD-4161-4B1E-B787-F723CD3AE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38982"/>
              </p:ext>
            </p:extLst>
          </p:nvPr>
        </p:nvGraphicFramePr>
        <p:xfrm>
          <a:off x="303321" y="1223522"/>
          <a:ext cx="1552260" cy="1936928"/>
        </p:xfrm>
        <a:graphic>
          <a:graphicData uri="http://schemas.openxmlformats.org/drawingml/2006/table">
            <a:tbl>
              <a:tblPr rtl="1" firstRow="1" bandRow="1">
                <a:tableStyleId>{ED083AE6-46FA-4A59-8FB0-9F97EB10719F}</a:tableStyleId>
              </a:tblPr>
              <a:tblGrid>
                <a:gridCol w="856387">
                  <a:extLst>
                    <a:ext uri="{9D8B030D-6E8A-4147-A177-3AD203B41FA5}">
                      <a16:colId xmlns:a16="http://schemas.microsoft.com/office/drawing/2014/main" val="956430420"/>
                    </a:ext>
                  </a:extLst>
                </a:gridCol>
                <a:gridCol w="695873">
                  <a:extLst>
                    <a:ext uri="{9D8B030D-6E8A-4147-A177-3AD203B41FA5}">
                      <a16:colId xmlns:a16="http://schemas.microsoft.com/office/drawing/2014/main" val="3685498142"/>
                    </a:ext>
                  </a:extLst>
                </a:gridCol>
              </a:tblGrid>
              <a:tr h="283772">
                <a:tc gridSpan="2"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Admin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01441" marR="101441" marT="50721" marB="50721"/>
                </a:tc>
                <a:tc hMerge="1"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684616"/>
                  </a:ext>
                </a:extLst>
              </a:tr>
              <a:tr h="231209"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extLst>
                  <a:ext uri="{0D108BD9-81ED-4DB2-BD59-A6C34878D82A}">
                    <a16:rowId xmlns:a16="http://schemas.microsoft.com/office/drawing/2014/main" val="3368367263"/>
                  </a:ext>
                </a:extLst>
              </a:tr>
              <a:tr h="231209"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Name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string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extLst>
                  <a:ext uri="{0D108BD9-81ED-4DB2-BD59-A6C34878D82A}">
                    <a16:rowId xmlns:a16="http://schemas.microsoft.com/office/drawing/2014/main" val="1648265141"/>
                  </a:ext>
                </a:extLst>
              </a:tr>
              <a:tr h="231209"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Password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string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extLst>
                  <a:ext uri="{0D108BD9-81ED-4DB2-BD59-A6C34878D82A}">
                    <a16:rowId xmlns:a16="http://schemas.microsoft.com/office/drawing/2014/main" val="1506460107"/>
                  </a:ext>
                </a:extLst>
              </a:tr>
              <a:tr h="231209"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Email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string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extLst>
                  <a:ext uri="{0D108BD9-81ED-4DB2-BD59-A6C34878D82A}">
                    <a16:rowId xmlns:a16="http://schemas.microsoft.com/office/drawing/2014/main" val="3059940864"/>
                  </a:ext>
                </a:extLst>
              </a:tr>
              <a:tr h="268046"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InstitutionId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extLst>
                  <a:ext uri="{0D108BD9-81ED-4DB2-BD59-A6C34878D82A}">
                    <a16:rowId xmlns:a16="http://schemas.microsoft.com/office/drawing/2014/main" val="3038184000"/>
                  </a:ext>
                </a:extLst>
              </a:tr>
              <a:tr h="231209"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CreatedAt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DateTime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extLst>
                  <a:ext uri="{0D108BD9-81ED-4DB2-BD59-A6C34878D82A}">
                    <a16:rowId xmlns:a16="http://schemas.microsoft.com/office/drawing/2014/main" val="3242046528"/>
                  </a:ext>
                </a:extLst>
              </a:tr>
              <a:tr h="229065"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UpdatedAt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DateTime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extLst>
                  <a:ext uri="{0D108BD9-81ED-4DB2-BD59-A6C34878D82A}">
                    <a16:rowId xmlns:a16="http://schemas.microsoft.com/office/drawing/2014/main" val="3772264002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9A0A74AB-7C31-4264-86CB-F5F8D721B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88913"/>
              </p:ext>
            </p:extLst>
          </p:nvPr>
        </p:nvGraphicFramePr>
        <p:xfrm>
          <a:off x="2036463" y="1223522"/>
          <a:ext cx="1670947" cy="2001170"/>
        </p:xfrm>
        <a:graphic>
          <a:graphicData uri="http://schemas.openxmlformats.org/drawingml/2006/table">
            <a:tbl>
              <a:tblPr rtl="1" firstRow="1" bandRow="1">
                <a:tableStyleId>{ED083AE6-46FA-4A59-8FB0-9F97EB10719F}</a:tableStyleId>
              </a:tblPr>
              <a:tblGrid>
                <a:gridCol w="918049">
                  <a:extLst>
                    <a:ext uri="{9D8B030D-6E8A-4147-A177-3AD203B41FA5}">
                      <a16:colId xmlns:a16="http://schemas.microsoft.com/office/drawing/2014/main" val="956430420"/>
                    </a:ext>
                  </a:extLst>
                </a:gridCol>
                <a:gridCol w="752898">
                  <a:extLst>
                    <a:ext uri="{9D8B030D-6E8A-4147-A177-3AD203B41FA5}">
                      <a16:colId xmlns:a16="http://schemas.microsoft.com/office/drawing/2014/main" val="3685498142"/>
                    </a:ext>
                  </a:extLst>
                </a:gridCol>
              </a:tblGrid>
              <a:tr h="247857">
                <a:tc gridSpan="2">
                  <a:txBody>
                    <a:bodyPr/>
                    <a:lstStyle/>
                    <a:p>
                      <a:pPr rtl="1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Teacher</a:t>
                      </a:r>
                      <a:endParaRPr lang="he-IL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85274" marR="85274" marT="42637" marB="42637"/>
                </a:tc>
                <a:tc hMerge="1"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76"/>
                  </a:ext>
                </a:extLst>
              </a:tr>
              <a:tr h="247857">
                <a:tc>
                  <a:txBody>
                    <a:bodyPr/>
                    <a:lstStyle/>
                    <a:p>
                      <a:pPr rtl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he-IL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he-IL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3368367263"/>
                  </a:ext>
                </a:extLst>
              </a:tr>
              <a:tr h="247857">
                <a:tc>
                  <a:txBody>
                    <a:bodyPr/>
                    <a:lstStyle/>
                    <a:p>
                      <a:pPr rtl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Name</a:t>
                      </a:r>
                      <a:endParaRPr lang="he-IL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string</a:t>
                      </a:r>
                      <a:endParaRPr lang="he-IL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1648265141"/>
                  </a:ext>
                </a:extLst>
              </a:tr>
              <a:tr h="247857">
                <a:tc>
                  <a:txBody>
                    <a:bodyPr/>
                    <a:lstStyle/>
                    <a:p>
                      <a:pPr rtl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Password</a:t>
                      </a:r>
                      <a:endParaRPr lang="he-IL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string</a:t>
                      </a:r>
                      <a:endParaRPr lang="he-IL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1506460107"/>
                  </a:ext>
                </a:extLst>
              </a:tr>
              <a:tr h="247857">
                <a:tc>
                  <a:txBody>
                    <a:bodyPr/>
                    <a:lstStyle/>
                    <a:p>
                      <a:pPr rtl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Email</a:t>
                      </a:r>
                      <a:endParaRPr lang="he-IL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string</a:t>
                      </a:r>
                      <a:endParaRPr lang="he-IL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3059940864"/>
                  </a:ext>
                </a:extLst>
              </a:tr>
              <a:tr h="247857">
                <a:tc>
                  <a:txBody>
                    <a:bodyPr/>
                    <a:lstStyle/>
                    <a:p>
                      <a:pPr rtl="1"/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InstitutionId</a:t>
                      </a:r>
                      <a:endParaRPr lang="he-IL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he-IL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3038184000"/>
                  </a:ext>
                </a:extLst>
              </a:tr>
              <a:tr h="247857">
                <a:tc>
                  <a:txBody>
                    <a:bodyPr/>
                    <a:lstStyle/>
                    <a:p>
                      <a:pPr rtl="1"/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CreatedAt</a:t>
                      </a:r>
                      <a:endParaRPr lang="he-IL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DateTime</a:t>
                      </a:r>
                      <a:endParaRPr lang="he-IL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3242046528"/>
                  </a:ext>
                </a:extLst>
              </a:tr>
              <a:tr h="245874">
                <a:tc>
                  <a:txBody>
                    <a:bodyPr/>
                    <a:lstStyle/>
                    <a:p>
                      <a:pPr rtl="1"/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UpdatedAt</a:t>
                      </a:r>
                      <a:endParaRPr lang="he-IL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DateTime</a:t>
                      </a:r>
                      <a:endParaRPr lang="he-IL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3772264002"/>
                  </a:ext>
                </a:extLst>
              </a:tr>
            </a:tbl>
          </a:graphicData>
        </a:graphic>
      </p:graphicFrame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856247CA-E2C1-4FE4-982B-52538EA50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91444"/>
              </p:ext>
            </p:extLst>
          </p:nvPr>
        </p:nvGraphicFramePr>
        <p:xfrm>
          <a:off x="3888292" y="1223522"/>
          <a:ext cx="1791020" cy="2375100"/>
        </p:xfrm>
        <a:graphic>
          <a:graphicData uri="http://schemas.openxmlformats.org/drawingml/2006/table">
            <a:tbl>
              <a:tblPr rtl="1" firstRow="1" bandRow="1">
                <a:tableStyleId>{ED083AE6-46FA-4A59-8FB0-9F97EB10719F}</a:tableStyleId>
              </a:tblPr>
              <a:tblGrid>
                <a:gridCol w="988113">
                  <a:extLst>
                    <a:ext uri="{9D8B030D-6E8A-4147-A177-3AD203B41FA5}">
                      <a16:colId xmlns:a16="http://schemas.microsoft.com/office/drawing/2014/main" val="956430420"/>
                    </a:ext>
                  </a:extLst>
                </a:gridCol>
                <a:gridCol w="802907">
                  <a:extLst>
                    <a:ext uri="{9D8B030D-6E8A-4147-A177-3AD203B41FA5}">
                      <a16:colId xmlns:a16="http://schemas.microsoft.com/office/drawing/2014/main" val="3685498142"/>
                    </a:ext>
                  </a:extLst>
                </a:gridCol>
              </a:tblGrid>
              <a:tr h="170882">
                <a:tc gridSpan="2">
                  <a:txBody>
                    <a:bodyPr/>
                    <a:lstStyle/>
                    <a:p>
                      <a:pPr rtl="1"/>
                      <a:r>
                        <a:rPr lang="en-US" sz="13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Student</a:t>
                      </a:r>
                      <a:endParaRPr lang="he-IL" sz="1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780" marR="65780" marT="32890" marB="32890"/>
                </a:tc>
                <a:tc hMerge="1"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76"/>
                  </a:ext>
                </a:extLst>
              </a:tr>
              <a:tr h="170882">
                <a:tc>
                  <a:txBody>
                    <a:bodyPr/>
                    <a:lstStyle/>
                    <a:p>
                      <a:pPr rtl="1"/>
                      <a:r>
                        <a:rPr lang="en-US" sz="13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he-IL" sz="1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780" marR="65780" marT="32890" marB="32890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he-IL" sz="1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780" marR="65780" marT="32890" marB="32890"/>
                </a:tc>
                <a:extLst>
                  <a:ext uri="{0D108BD9-81ED-4DB2-BD59-A6C34878D82A}">
                    <a16:rowId xmlns:a16="http://schemas.microsoft.com/office/drawing/2014/main" val="3368367263"/>
                  </a:ext>
                </a:extLst>
              </a:tr>
              <a:tr h="170882">
                <a:tc>
                  <a:txBody>
                    <a:bodyPr/>
                    <a:lstStyle/>
                    <a:p>
                      <a:pPr rtl="1"/>
                      <a:r>
                        <a:rPr lang="en-US" sz="13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Name</a:t>
                      </a:r>
                      <a:endParaRPr lang="he-IL" sz="1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780" marR="65780" marT="32890" marB="32890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string</a:t>
                      </a:r>
                      <a:endParaRPr lang="he-IL" sz="1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780" marR="65780" marT="32890" marB="32890"/>
                </a:tc>
                <a:extLst>
                  <a:ext uri="{0D108BD9-81ED-4DB2-BD59-A6C34878D82A}">
                    <a16:rowId xmlns:a16="http://schemas.microsoft.com/office/drawing/2014/main" val="1648265141"/>
                  </a:ext>
                </a:extLst>
              </a:tr>
              <a:tr h="170882">
                <a:tc>
                  <a:txBody>
                    <a:bodyPr/>
                    <a:lstStyle/>
                    <a:p>
                      <a:pPr rtl="1"/>
                      <a:r>
                        <a:rPr lang="en-US" sz="13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Password</a:t>
                      </a:r>
                      <a:endParaRPr lang="he-IL" sz="1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780" marR="65780" marT="32890" marB="32890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string</a:t>
                      </a:r>
                      <a:endParaRPr lang="he-IL" sz="1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780" marR="65780" marT="32890" marB="32890"/>
                </a:tc>
                <a:extLst>
                  <a:ext uri="{0D108BD9-81ED-4DB2-BD59-A6C34878D82A}">
                    <a16:rowId xmlns:a16="http://schemas.microsoft.com/office/drawing/2014/main" val="1506460107"/>
                  </a:ext>
                </a:extLst>
              </a:tr>
              <a:tr h="170882">
                <a:tc>
                  <a:txBody>
                    <a:bodyPr/>
                    <a:lstStyle/>
                    <a:p>
                      <a:pPr rtl="1"/>
                      <a:r>
                        <a:rPr lang="en-US" sz="13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Email</a:t>
                      </a:r>
                      <a:endParaRPr lang="he-IL" sz="1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780" marR="65780" marT="32890" marB="32890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string</a:t>
                      </a:r>
                      <a:endParaRPr lang="he-IL" sz="1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780" marR="65780" marT="32890" marB="32890"/>
                </a:tc>
                <a:extLst>
                  <a:ext uri="{0D108BD9-81ED-4DB2-BD59-A6C34878D82A}">
                    <a16:rowId xmlns:a16="http://schemas.microsoft.com/office/drawing/2014/main" val="3059940864"/>
                  </a:ext>
                </a:extLst>
              </a:tr>
              <a:tr h="170882">
                <a:tc>
                  <a:txBody>
                    <a:bodyPr/>
                    <a:lstStyle/>
                    <a:p>
                      <a:pPr rtl="1"/>
                      <a:r>
                        <a:rPr lang="en-US" sz="13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InstitutionId</a:t>
                      </a:r>
                      <a:endParaRPr lang="he-IL" sz="1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780" marR="65780" marT="32890" marB="32890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he-IL" sz="1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780" marR="65780" marT="32890" marB="32890"/>
                </a:tc>
                <a:extLst>
                  <a:ext uri="{0D108BD9-81ED-4DB2-BD59-A6C34878D82A}">
                    <a16:rowId xmlns:a16="http://schemas.microsoft.com/office/drawing/2014/main" val="3038184000"/>
                  </a:ext>
                </a:extLst>
              </a:tr>
              <a:tr h="170882">
                <a:tc>
                  <a:txBody>
                    <a:bodyPr/>
                    <a:lstStyle/>
                    <a:p>
                      <a:pPr rtl="1"/>
                      <a:r>
                        <a:rPr lang="en-US" sz="13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CreatedAt</a:t>
                      </a:r>
                      <a:endParaRPr lang="he-IL" sz="1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780" marR="65780" marT="32890" marB="32890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DateTime</a:t>
                      </a:r>
                      <a:endParaRPr lang="he-IL" sz="1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780" marR="65780" marT="32890" marB="32890"/>
                </a:tc>
                <a:extLst>
                  <a:ext uri="{0D108BD9-81ED-4DB2-BD59-A6C34878D82A}">
                    <a16:rowId xmlns:a16="http://schemas.microsoft.com/office/drawing/2014/main" val="3242046528"/>
                  </a:ext>
                </a:extLst>
              </a:tr>
              <a:tr h="170882">
                <a:tc>
                  <a:txBody>
                    <a:bodyPr/>
                    <a:lstStyle/>
                    <a:p>
                      <a:pPr rtl="1"/>
                      <a:r>
                        <a:rPr lang="en-US" sz="13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UpdatedAt</a:t>
                      </a:r>
                      <a:endParaRPr lang="he-IL" sz="1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780" marR="65780" marT="32890" marB="32890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3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DateTime</a:t>
                      </a:r>
                      <a:endParaRPr lang="he-IL" sz="1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5780" marR="65780" marT="32890" marB="32890"/>
                </a:tc>
                <a:extLst>
                  <a:ext uri="{0D108BD9-81ED-4DB2-BD59-A6C34878D82A}">
                    <a16:rowId xmlns:a16="http://schemas.microsoft.com/office/drawing/2014/main" val="3772264002"/>
                  </a:ext>
                </a:extLst>
              </a:tr>
              <a:tr h="170882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3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GroupId</a:t>
                      </a:r>
                      <a:endParaRPr lang="he-IL" sz="13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780" marR="65780" marT="32890" marB="32890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3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he-IL" sz="13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780" marR="65780" marT="32890" marB="32890"/>
                </a:tc>
                <a:extLst>
                  <a:ext uri="{0D108BD9-81ED-4DB2-BD59-A6C34878D82A}">
                    <a16:rowId xmlns:a16="http://schemas.microsoft.com/office/drawing/2014/main" val="3739160120"/>
                  </a:ext>
                </a:extLst>
              </a:tr>
            </a:tbl>
          </a:graphicData>
        </a:graphic>
      </p:graphicFrame>
      <p:graphicFrame>
        <p:nvGraphicFramePr>
          <p:cNvPr id="9" name="טבלה 4">
            <a:extLst>
              <a:ext uri="{FF2B5EF4-FFF2-40B4-BE49-F238E27FC236}">
                <a16:creationId xmlns:a16="http://schemas.microsoft.com/office/drawing/2014/main" id="{6DFAD783-FAAC-4CF9-924B-CAAA4ACCC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21536"/>
              </p:ext>
            </p:extLst>
          </p:nvPr>
        </p:nvGraphicFramePr>
        <p:xfrm>
          <a:off x="9756431" y="1176919"/>
          <a:ext cx="1552260" cy="1997603"/>
        </p:xfrm>
        <a:graphic>
          <a:graphicData uri="http://schemas.openxmlformats.org/drawingml/2006/table">
            <a:tbl>
              <a:tblPr rtl="1" firstRow="1" bandRow="1">
                <a:tableStyleId>{ED083AE6-46FA-4A59-8FB0-9F97EB10719F}</a:tableStyleId>
              </a:tblPr>
              <a:tblGrid>
                <a:gridCol w="856387">
                  <a:extLst>
                    <a:ext uri="{9D8B030D-6E8A-4147-A177-3AD203B41FA5}">
                      <a16:colId xmlns:a16="http://schemas.microsoft.com/office/drawing/2014/main" val="956430420"/>
                    </a:ext>
                  </a:extLst>
                </a:gridCol>
                <a:gridCol w="695873">
                  <a:extLst>
                    <a:ext uri="{9D8B030D-6E8A-4147-A177-3AD203B41FA5}">
                      <a16:colId xmlns:a16="http://schemas.microsoft.com/office/drawing/2014/main" val="3685498142"/>
                    </a:ext>
                  </a:extLst>
                </a:gridCol>
              </a:tblGrid>
              <a:tr h="283772">
                <a:tc gridSpan="2"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Group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01441" marR="101441" marT="50721" marB="50721"/>
                </a:tc>
                <a:tc hMerge="1"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684616"/>
                  </a:ext>
                </a:extLst>
              </a:tr>
              <a:tr h="231209"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extLst>
                  <a:ext uri="{0D108BD9-81ED-4DB2-BD59-A6C34878D82A}">
                    <a16:rowId xmlns:a16="http://schemas.microsoft.com/office/drawing/2014/main" val="3368367263"/>
                  </a:ext>
                </a:extLst>
              </a:tr>
              <a:tr h="231209"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Name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string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extLst>
                  <a:ext uri="{0D108BD9-81ED-4DB2-BD59-A6C34878D82A}">
                    <a16:rowId xmlns:a16="http://schemas.microsoft.com/office/drawing/2014/main" val="1648265141"/>
                  </a:ext>
                </a:extLst>
              </a:tr>
              <a:tr h="231209"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InstitutionId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extLst>
                  <a:ext uri="{0D108BD9-81ED-4DB2-BD59-A6C34878D82A}">
                    <a16:rowId xmlns:a16="http://schemas.microsoft.com/office/drawing/2014/main" val="1506460107"/>
                  </a:ext>
                </a:extLst>
              </a:tr>
              <a:tr h="231209"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Students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 err="1"/>
                        <a:t>IEnumerable</a:t>
                      </a:r>
                      <a:r>
                        <a:rPr lang="en-US" sz="1100" dirty="0"/>
                        <a:t>&lt;Student&gt;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extLst>
                  <a:ext uri="{0D108BD9-81ED-4DB2-BD59-A6C34878D82A}">
                    <a16:rowId xmlns:a16="http://schemas.microsoft.com/office/drawing/2014/main" val="3059940864"/>
                  </a:ext>
                </a:extLst>
              </a:tr>
              <a:tr h="231209"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CreatedAt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DateTime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extLst>
                  <a:ext uri="{0D108BD9-81ED-4DB2-BD59-A6C34878D82A}">
                    <a16:rowId xmlns:a16="http://schemas.microsoft.com/office/drawing/2014/main" val="3242046528"/>
                  </a:ext>
                </a:extLst>
              </a:tr>
              <a:tr h="229065"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UpdatedAt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DateTime</a:t>
                      </a:r>
                      <a:endParaRPr lang="he-IL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7011" marR="57011" marT="28505" marB="28505"/>
                </a:tc>
                <a:extLst>
                  <a:ext uri="{0D108BD9-81ED-4DB2-BD59-A6C34878D82A}">
                    <a16:rowId xmlns:a16="http://schemas.microsoft.com/office/drawing/2014/main" val="3772264002"/>
                  </a:ext>
                </a:extLst>
              </a:tr>
            </a:tbl>
          </a:graphicData>
        </a:graphic>
      </p:graphicFrame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AECEF802-C0CE-4E43-A530-8D433D849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63473"/>
              </p:ext>
            </p:extLst>
          </p:nvPr>
        </p:nvGraphicFramePr>
        <p:xfrm>
          <a:off x="676572" y="4154633"/>
          <a:ext cx="1670947" cy="2363067"/>
        </p:xfrm>
        <a:graphic>
          <a:graphicData uri="http://schemas.openxmlformats.org/drawingml/2006/table">
            <a:tbl>
              <a:tblPr rtl="1" firstRow="1" bandRow="1">
                <a:tableStyleId>{ED083AE6-46FA-4A59-8FB0-9F97EB10719F}</a:tableStyleId>
              </a:tblPr>
              <a:tblGrid>
                <a:gridCol w="918049">
                  <a:extLst>
                    <a:ext uri="{9D8B030D-6E8A-4147-A177-3AD203B41FA5}">
                      <a16:colId xmlns:a16="http://schemas.microsoft.com/office/drawing/2014/main" val="956430420"/>
                    </a:ext>
                  </a:extLst>
                </a:gridCol>
                <a:gridCol w="752898">
                  <a:extLst>
                    <a:ext uri="{9D8B030D-6E8A-4147-A177-3AD203B41FA5}">
                      <a16:colId xmlns:a16="http://schemas.microsoft.com/office/drawing/2014/main" val="3685498142"/>
                    </a:ext>
                  </a:extLst>
                </a:gridCol>
              </a:tblGrid>
              <a:tr h="247857">
                <a:tc gridSpan="2"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Course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274" marR="85274" marT="42637" marB="42637"/>
                </a:tc>
                <a:tc hMerge="1"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76"/>
                  </a:ext>
                </a:extLst>
              </a:tr>
              <a:tr h="24785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3368367263"/>
                  </a:ext>
                </a:extLst>
              </a:tr>
              <a:tr h="24785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1648265141"/>
                  </a:ext>
                </a:extLst>
              </a:tr>
              <a:tr h="24785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1506460107"/>
                  </a:ext>
                </a:extLst>
              </a:tr>
              <a:tr h="24785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TeacherId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3059940864"/>
                  </a:ext>
                </a:extLst>
              </a:tr>
              <a:tr h="24785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Lessons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IEnumerable</a:t>
                      </a:r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&lt;Lesson&gt;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3845106397"/>
                  </a:ext>
                </a:extLst>
              </a:tr>
              <a:tr h="24785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CreatedAt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3242046528"/>
                  </a:ext>
                </a:extLst>
              </a:tr>
              <a:tr h="245874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UpdatedAt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3772264002"/>
                  </a:ext>
                </a:extLst>
              </a:tr>
            </a:tbl>
          </a:graphicData>
        </a:graphic>
      </p:graphicFrame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F0CB9B7C-E317-4FA6-A1D9-B1EFCECF1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843552"/>
              </p:ext>
            </p:extLst>
          </p:nvPr>
        </p:nvGraphicFramePr>
        <p:xfrm>
          <a:off x="7213317" y="197620"/>
          <a:ext cx="1972387" cy="2991561"/>
        </p:xfrm>
        <a:graphic>
          <a:graphicData uri="http://schemas.openxmlformats.org/drawingml/2006/table">
            <a:tbl>
              <a:tblPr rtl="1" firstRow="1" bandRow="1">
                <a:tableStyleId>{ED083AE6-46FA-4A59-8FB0-9F97EB10719F}</a:tableStyleId>
              </a:tblPr>
              <a:tblGrid>
                <a:gridCol w="1088173">
                  <a:extLst>
                    <a:ext uri="{9D8B030D-6E8A-4147-A177-3AD203B41FA5}">
                      <a16:colId xmlns:a16="http://schemas.microsoft.com/office/drawing/2014/main" val="956430420"/>
                    </a:ext>
                  </a:extLst>
                </a:gridCol>
                <a:gridCol w="884214">
                  <a:extLst>
                    <a:ext uri="{9D8B030D-6E8A-4147-A177-3AD203B41FA5}">
                      <a16:colId xmlns:a16="http://schemas.microsoft.com/office/drawing/2014/main" val="3685498142"/>
                    </a:ext>
                  </a:extLst>
                </a:gridCol>
              </a:tblGrid>
              <a:tr h="248592">
                <a:tc gridSpan="2">
                  <a:txBody>
                    <a:bodyPr/>
                    <a:lstStyle/>
                    <a:p>
                      <a:pPr rtl="1"/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Institution</a:t>
                      </a:r>
                      <a:endParaRPr lang="he-IL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79928" marR="79928" marT="39964" marB="39964"/>
                </a:tc>
                <a:tc hMerge="1"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76"/>
                  </a:ext>
                </a:extLst>
              </a:tr>
              <a:tr h="217162">
                <a:tc>
                  <a:txBody>
                    <a:bodyPr/>
                    <a:lstStyle/>
                    <a:p>
                      <a:pPr rtl="1"/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he-IL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555" marR="50555" marT="25277" marB="2527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he-IL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555" marR="50555" marT="25277" marB="25277"/>
                </a:tc>
                <a:extLst>
                  <a:ext uri="{0D108BD9-81ED-4DB2-BD59-A6C34878D82A}">
                    <a16:rowId xmlns:a16="http://schemas.microsoft.com/office/drawing/2014/main" val="3368367263"/>
                  </a:ext>
                </a:extLst>
              </a:tr>
              <a:tr h="217162">
                <a:tc>
                  <a:txBody>
                    <a:bodyPr/>
                    <a:lstStyle/>
                    <a:p>
                      <a:pPr rtl="1"/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Name</a:t>
                      </a:r>
                      <a:endParaRPr lang="he-IL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555" marR="50555" marT="25277" marB="2527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string</a:t>
                      </a:r>
                      <a:endParaRPr lang="he-IL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555" marR="50555" marT="25277" marB="25277"/>
                </a:tc>
                <a:extLst>
                  <a:ext uri="{0D108BD9-81ED-4DB2-BD59-A6C34878D82A}">
                    <a16:rowId xmlns:a16="http://schemas.microsoft.com/office/drawing/2014/main" val="1648265141"/>
                  </a:ext>
                </a:extLst>
              </a:tr>
              <a:tr h="229547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Address</a:t>
                      </a:r>
                      <a:endParaRPr lang="he-IL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555" marR="50555" marT="25277" marB="2527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string</a:t>
                      </a:r>
                      <a:endParaRPr lang="he-IL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555" marR="50555" marT="25277" marB="25277"/>
                </a:tc>
                <a:extLst>
                  <a:ext uri="{0D108BD9-81ED-4DB2-BD59-A6C34878D82A}">
                    <a16:rowId xmlns:a16="http://schemas.microsoft.com/office/drawing/2014/main" val="1506460107"/>
                  </a:ext>
                </a:extLst>
              </a:tr>
              <a:tr h="405001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Admins</a:t>
                      </a:r>
                      <a:endParaRPr lang="he-IL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555" marR="50555" marT="25277" marB="2527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 err="1"/>
                        <a:t>IEnumerable</a:t>
                      </a:r>
                      <a:r>
                        <a:rPr lang="en-US" sz="1000" dirty="0"/>
                        <a:t>&lt;Admin&gt;</a:t>
                      </a:r>
                      <a:endParaRPr lang="he-IL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555" marR="50555" marT="25277" marB="25277"/>
                </a:tc>
                <a:extLst>
                  <a:ext uri="{0D108BD9-81ED-4DB2-BD59-A6C34878D82A}">
                    <a16:rowId xmlns:a16="http://schemas.microsoft.com/office/drawing/2014/main" val="3059940864"/>
                  </a:ext>
                </a:extLst>
              </a:tr>
              <a:tr h="405001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Teachers</a:t>
                      </a:r>
                      <a:endParaRPr lang="he-IL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555" marR="50555" marT="25277" marB="2527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 err="1"/>
                        <a:t>IEnumerable</a:t>
                      </a:r>
                      <a:r>
                        <a:rPr lang="en-US" sz="1000" dirty="0"/>
                        <a:t>&lt;Teacher&gt; </a:t>
                      </a:r>
                      <a:endParaRPr lang="he-IL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555" marR="50555" marT="25277" marB="25277"/>
                </a:tc>
                <a:extLst>
                  <a:ext uri="{0D108BD9-81ED-4DB2-BD59-A6C34878D82A}">
                    <a16:rowId xmlns:a16="http://schemas.microsoft.com/office/drawing/2014/main" val="3038184000"/>
                  </a:ext>
                </a:extLst>
              </a:tr>
              <a:tr h="405001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Students</a:t>
                      </a:r>
                      <a:endParaRPr lang="he-IL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555" marR="50555" marT="25277" marB="2527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 err="1"/>
                        <a:t>IEnumerable</a:t>
                      </a:r>
                      <a:r>
                        <a:rPr lang="en-US" sz="1000" dirty="0"/>
                        <a:t>&lt;Student&gt;</a:t>
                      </a:r>
                      <a:endParaRPr lang="he-IL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555" marR="50555" marT="25277" marB="25277"/>
                </a:tc>
                <a:extLst>
                  <a:ext uri="{0D108BD9-81ED-4DB2-BD59-A6C34878D82A}">
                    <a16:rowId xmlns:a16="http://schemas.microsoft.com/office/drawing/2014/main" val="3242046528"/>
                  </a:ext>
                </a:extLst>
              </a:tr>
              <a:tr h="405001">
                <a:tc>
                  <a:txBody>
                    <a:bodyPr/>
                    <a:lstStyle/>
                    <a:p>
                      <a:pPr rtl="1"/>
                      <a:r>
                        <a:rPr lang="en-US" sz="1000" dirty="0"/>
                        <a:t>Groups</a:t>
                      </a:r>
                      <a:endParaRPr lang="he-IL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555" marR="50555" marT="25277" marB="2527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 dirty="0" err="1"/>
                        <a:t>IEnumerable</a:t>
                      </a:r>
                      <a:r>
                        <a:rPr lang="en-US" sz="1000" dirty="0"/>
                        <a:t>&lt;Group&gt; </a:t>
                      </a:r>
                      <a:endParaRPr lang="he-IL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555" marR="50555" marT="25277" marB="25277"/>
                </a:tc>
                <a:extLst>
                  <a:ext uri="{0D108BD9-81ED-4DB2-BD59-A6C34878D82A}">
                    <a16:rowId xmlns:a16="http://schemas.microsoft.com/office/drawing/2014/main" val="3772264002"/>
                  </a:ext>
                </a:extLst>
              </a:tr>
              <a:tr h="22954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000" dirty="0" err="1"/>
                        <a:t>CreatedAt</a:t>
                      </a:r>
                      <a:endParaRPr lang="he-IL" sz="1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555" marR="50555" marT="25277" marB="25277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000" dirty="0" err="1"/>
                        <a:t>DateTime</a:t>
                      </a:r>
                      <a:endParaRPr lang="he-IL" sz="1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555" marR="50555" marT="25277" marB="25277"/>
                </a:tc>
                <a:extLst>
                  <a:ext uri="{0D108BD9-81ED-4DB2-BD59-A6C34878D82A}">
                    <a16:rowId xmlns:a16="http://schemas.microsoft.com/office/drawing/2014/main" val="3739160120"/>
                  </a:ext>
                </a:extLst>
              </a:tr>
              <a:tr h="22954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000" dirty="0" err="1"/>
                        <a:t>UpdatedAt</a:t>
                      </a:r>
                      <a:endParaRPr lang="he-IL" sz="1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555" marR="50555" marT="25277" marB="25277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000" dirty="0" err="1"/>
                        <a:t>DateTime</a:t>
                      </a:r>
                      <a:endParaRPr lang="he-IL" sz="1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555" marR="50555" marT="25277" marB="25277"/>
                </a:tc>
                <a:extLst>
                  <a:ext uri="{0D108BD9-81ED-4DB2-BD59-A6C34878D82A}">
                    <a16:rowId xmlns:a16="http://schemas.microsoft.com/office/drawing/2014/main" val="2792001693"/>
                  </a:ext>
                </a:extLst>
              </a:tr>
            </a:tbl>
          </a:graphicData>
        </a:graphic>
      </p:graphicFrame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DAC9D8DB-3D25-4EE8-AF39-FB5CA7315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4907"/>
              </p:ext>
            </p:extLst>
          </p:nvPr>
        </p:nvGraphicFramePr>
        <p:xfrm>
          <a:off x="2719916" y="4154633"/>
          <a:ext cx="1670947" cy="1932330"/>
        </p:xfrm>
        <a:graphic>
          <a:graphicData uri="http://schemas.openxmlformats.org/drawingml/2006/table">
            <a:tbl>
              <a:tblPr rtl="1" firstRow="1" bandRow="1">
                <a:tableStyleId>{ED083AE6-46FA-4A59-8FB0-9F97EB10719F}</a:tableStyleId>
              </a:tblPr>
              <a:tblGrid>
                <a:gridCol w="918049">
                  <a:extLst>
                    <a:ext uri="{9D8B030D-6E8A-4147-A177-3AD203B41FA5}">
                      <a16:colId xmlns:a16="http://schemas.microsoft.com/office/drawing/2014/main" val="956430420"/>
                    </a:ext>
                  </a:extLst>
                </a:gridCol>
                <a:gridCol w="752898">
                  <a:extLst>
                    <a:ext uri="{9D8B030D-6E8A-4147-A177-3AD203B41FA5}">
                      <a16:colId xmlns:a16="http://schemas.microsoft.com/office/drawing/2014/main" val="3685498142"/>
                    </a:ext>
                  </a:extLst>
                </a:gridCol>
              </a:tblGrid>
              <a:tr h="247857">
                <a:tc gridSpan="2"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Lesson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274" marR="85274" marT="42637" marB="42637"/>
                </a:tc>
                <a:tc hMerge="1"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76"/>
                  </a:ext>
                </a:extLst>
              </a:tr>
              <a:tr h="24785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3368367263"/>
                  </a:ext>
                </a:extLst>
              </a:tr>
              <a:tr h="24785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CourseId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1648265141"/>
                  </a:ext>
                </a:extLst>
              </a:tr>
              <a:tr h="24785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Files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IEnumerable</a:t>
                      </a:r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&lt;File&gt;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1506460107"/>
                  </a:ext>
                </a:extLst>
              </a:tr>
              <a:tr h="24785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3059940864"/>
                  </a:ext>
                </a:extLst>
              </a:tr>
              <a:tr h="24785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CreatedAt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3242046528"/>
                  </a:ext>
                </a:extLst>
              </a:tr>
              <a:tr h="245874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UpdatedAt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3772264002"/>
                  </a:ext>
                </a:extLst>
              </a:tr>
            </a:tbl>
          </a:graphicData>
        </a:graphic>
      </p:graphicFrame>
      <p:cxnSp>
        <p:nvCxnSpPr>
          <p:cNvPr id="28" name="מחבר: מעוקל 27">
            <a:extLst>
              <a:ext uri="{FF2B5EF4-FFF2-40B4-BE49-F238E27FC236}">
                <a16:creationId xmlns:a16="http://schemas.microsoft.com/office/drawing/2014/main" id="{B0D134B7-CEB6-452A-B784-AEEA33A8A0CA}"/>
              </a:ext>
            </a:extLst>
          </p:cNvPr>
          <p:cNvCxnSpPr>
            <a:cxnSpLocks/>
          </p:cNvCxnSpPr>
          <p:nvPr/>
        </p:nvCxnSpPr>
        <p:spPr>
          <a:xfrm rot="10800000">
            <a:off x="2347520" y="4572000"/>
            <a:ext cx="372399" cy="2219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: מעוקל 41">
            <a:extLst>
              <a:ext uri="{FF2B5EF4-FFF2-40B4-BE49-F238E27FC236}">
                <a16:creationId xmlns:a16="http://schemas.microsoft.com/office/drawing/2014/main" id="{0D07F2DC-65C3-4237-ADF3-22B3AD6354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41367" y="3146404"/>
            <a:ext cx="3743175" cy="6363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: מעוקל 43">
            <a:extLst>
              <a:ext uri="{FF2B5EF4-FFF2-40B4-BE49-F238E27FC236}">
                <a16:creationId xmlns:a16="http://schemas.microsoft.com/office/drawing/2014/main" id="{4E97801D-DA83-4153-B47C-6E99E7E450EE}"/>
              </a:ext>
            </a:extLst>
          </p:cNvPr>
          <p:cNvCxnSpPr>
            <a:cxnSpLocks/>
          </p:cNvCxnSpPr>
          <p:nvPr/>
        </p:nvCxnSpPr>
        <p:spPr>
          <a:xfrm flipV="1">
            <a:off x="1855581" y="514905"/>
            <a:ext cx="5486252" cy="2086252"/>
          </a:xfrm>
          <a:prstGeom prst="curvedConnector3">
            <a:avLst>
              <a:gd name="adj1" fmla="val 1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: מעוקל 46">
            <a:extLst>
              <a:ext uri="{FF2B5EF4-FFF2-40B4-BE49-F238E27FC236}">
                <a16:creationId xmlns:a16="http://schemas.microsoft.com/office/drawing/2014/main" id="{A830EDEC-2382-4924-94AD-0BC32CC231E7}"/>
              </a:ext>
            </a:extLst>
          </p:cNvPr>
          <p:cNvCxnSpPr>
            <a:cxnSpLocks/>
          </p:cNvCxnSpPr>
          <p:nvPr/>
        </p:nvCxnSpPr>
        <p:spPr>
          <a:xfrm flipV="1">
            <a:off x="3710866" y="584826"/>
            <a:ext cx="3852909" cy="2016331"/>
          </a:xfrm>
          <a:prstGeom prst="curvedConnector3">
            <a:avLst>
              <a:gd name="adj1" fmla="val 2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: מעוקל 49">
            <a:extLst>
              <a:ext uri="{FF2B5EF4-FFF2-40B4-BE49-F238E27FC236}">
                <a16:creationId xmlns:a16="http://schemas.microsoft.com/office/drawing/2014/main" id="{D4D5DAED-159A-419F-89A1-1CC0668BF2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07270" y="586948"/>
            <a:ext cx="2166151" cy="2022066"/>
          </a:xfrm>
          <a:prstGeom prst="curvedConnector3">
            <a:avLst>
              <a:gd name="adj1" fmla="val 87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: מעוקל 52">
            <a:extLst>
              <a:ext uri="{FF2B5EF4-FFF2-40B4-BE49-F238E27FC236}">
                <a16:creationId xmlns:a16="http://schemas.microsoft.com/office/drawing/2014/main" id="{4BB9CB20-6549-4623-8AC6-8C8AA8A50145}"/>
              </a:ext>
            </a:extLst>
          </p:cNvPr>
          <p:cNvCxnSpPr>
            <a:cxnSpLocks/>
          </p:cNvCxnSpPr>
          <p:nvPr/>
        </p:nvCxnSpPr>
        <p:spPr>
          <a:xfrm flipV="1">
            <a:off x="5679312" y="1592991"/>
            <a:ext cx="4219290" cy="1913476"/>
          </a:xfrm>
          <a:prstGeom prst="curvedConnector3">
            <a:avLst>
              <a:gd name="adj1" fmla="val 93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טבלה 59">
            <a:extLst>
              <a:ext uri="{FF2B5EF4-FFF2-40B4-BE49-F238E27FC236}">
                <a16:creationId xmlns:a16="http://schemas.microsoft.com/office/drawing/2014/main" id="{29B57511-BDAF-4647-BD14-A949E6540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98358"/>
              </p:ext>
            </p:extLst>
          </p:nvPr>
        </p:nvGraphicFramePr>
        <p:xfrm>
          <a:off x="4763260" y="4168583"/>
          <a:ext cx="1670947" cy="1621479"/>
        </p:xfrm>
        <a:graphic>
          <a:graphicData uri="http://schemas.openxmlformats.org/drawingml/2006/table">
            <a:tbl>
              <a:tblPr rtl="1" firstRow="1" bandRow="1">
                <a:tableStyleId>{ED083AE6-46FA-4A59-8FB0-9F97EB10719F}</a:tableStyleId>
              </a:tblPr>
              <a:tblGrid>
                <a:gridCol w="918049">
                  <a:extLst>
                    <a:ext uri="{9D8B030D-6E8A-4147-A177-3AD203B41FA5}">
                      <a16:colId xmlns:a16="http://schemas.microsoft.com/office/drawing/2014/main" val="956430420"/>
                    </a:ext>
                  </a:extLst>
                </a:gridCol>
                <a:gridCol w="752898">
                  <a:extLst>
                    <a:ext uri="{9D8B030D-6E8A-4147-A177-3AD203B41FA5}">
                      <a16:colId xmlns:a16="http://schemas.microsoft.com/office/drawing/2014/main" val="3685498142"/>
                    </a:ext>
                  </a:extLst>
                </a:gridCol>
              </a:tblGrid>
              <a:tr h="247857">
                <a:tc gridSpan="2"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274" marR="85274" marT="42637" marB="42637"/>
                </a:tc>
                <a:tc hMerge="1"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76"/>
                  </a:ext>
                </a:extLst>
              </a:tr>
              <a:tr h="24785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3368367263"/>
                  </a:ext>
                </a:extLst>
              </a:tr>
              <a:tr h="24785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Lessons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IEnumerable</a:t>
                      </a:r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&lt;Lesson&gt;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1506460107"/>
                  </a:ext>
                </a:extLst>
              </a:tr>
              <a:tr h="24785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FilePath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3059940864"/>
                  </a:ext>
                </a:extLst>
              </a:tr>
              <a:tr h="24785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UploadAt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12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he-IL" sz="12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116" marR="61116" marT="30557" marB="30557"/>
                </a:tc>
                <a:extLst>
                  <a:ext uri="{0D108BD9-81ED-4DB2-BD59-A6C34878D82A}">
                    <a16:rowId xmlns:a16="http://schemas.microsoft.com/office/drawing/2014/main" val="3242046528"/>
                  </a:ext>
                </a:extLst>
              </a:tr>
            </a:tbl>
          </a:graphicData>
        </a:graphic>
      </p:graphicFrame>
      <p:cxnSp>
        <p:nvCxnSpPr>
          <p:cNvPr id="64" name="מחבר: מעוקל 63">
            <a:extLst>
              <a:ext uri="{FF2B5EF4-FFF2-40B4-BE49-F238E27FC236}">
                <a16:creationId xmlns:a16="http://schemas.microsoft.com/office/drawing/2014/main" id="{5EE0FA87-0C95-4AA4-890B-6041246E057E}"/>
              </a:ext>
            </a:extLst>
          </p:cNvPr>
          <p:cNvCxnSpPr>
            <a:cxnSpLocks/>
          </p:cNvCxnSpPr>
          <p:nvPr/>
        </p:nvCxnSpPr>
        <p:spPr>
          <a:xfrm flipV="1">
            <a:off x="4270159" y="5133498"/>
            <a:ext cx="603682" cy="186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928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140</Words>
  <Application>Microsoft Office PowerPoint</Application>
  <PresentationFormat>מסך רחב</PresentationFormat>
  <Paragraphs>116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שושי</dc:creator>
  <cp:lastModifiedBy>שושי</cp:lastModifiedBy>
  <cp:revision>8</cp:revision>
  <dcterms:created xsi:type="dcterms:W3CDTF">2025-03-18T16:28:08Z</dcterms:created>
  <dcterms:modified xsi:type="dcterms:W3CDTF">2025-03-18T18:00:53Z</dcterms:modified>
</cp:coreProperties>
</file>