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C74DF6-25AF-6B1B-DB0E-17A838B5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6FDF7BF-125D-FB58-46E5-5D2BBA539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3BD2DB-D826-B1AE-D49D-435070CC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34C2BB-1F4B-DEE6-BF9B-E7224390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B57238-C10A-17ED-339F-6C1E03A2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745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E89ACD-B6D3-77DC-E055-C68E72FF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7BBBC3F-376C-7666-D341-1136E574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9D6691-60AC-3C5E-DFCB-EB6AFF83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198743-5EC7-0914-0181-2BABDFAD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546EF3-E0E9-220C-C963-B36A008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64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73F3A30-E136-5926-579D-234C490C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2F4ED08-FB5C-FCDE-4B8A-BFF803B8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CE9EB5-3934-35BE-70DE-D7EE5529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B4E9D1-E883-45CE-81ED-0805EF16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605019-D400-BCEC-AA77-11699421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28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4DE3F1-4BF7-1823-EB97-2DFF90CA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FCDB43-58D8-3113-8DEC-F47B72D7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708899-74D5-1B31-8DDF-06A9A12E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8F13AE-21D6-F1BB-C5B8-84BB5D57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D6273A-9905-C940-3002-31DEC6DF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69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58834F-A5FA-9AA1-ABEC-122611D2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CE142C-A3A0-D6D7-0990-66E6432D6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AC8215-285B-1605-27CB-EA313D5D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049C6C-06AF-E846-E768-538C213F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DFCD4-DCCA-9DC1-3041-2A07EA2E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0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991912-1810-A8D8-ADF3-D74028FC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BEC64D-2C2F-544E-EFB1-48D877D1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95C9068-39BF-2DC1-2307-7C74B6D3E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6781852-C66E-9E00-5603-6F382F4E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EF7EC92-5BC9-E2ED-F59B-3D23F770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B1B5A2-B05E-7A8F-97F7-BF8ECE74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76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2CED92-FE76-C757-7063-C2609D21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ABA3169-A0DA-D4DF-E4C4-F4AC88C86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D5AA0AA-26E1-4B8E-DD7E-97AF0EFE5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DCED72-C809-8C29-0596-645DF7C99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61E69F6-155D-7133-85CA-7C091E110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E3B32FB-2BE9-D65B-A4B3-6BE8C8C4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AF7081E-CC68-A740-2872-FA7A6717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01E628A-904E-92C5-5FC9-5DD17DB1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253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A7FD43-2311-67B2-DA86-CF542E02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2D3EB00-7CE1-4311-FDAB-87699134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48A67EA-EF76-7B1D-AEBA-177A8E85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7B699E3-FAD7-578D-EE1A-3C7712A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75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F1A4E43-9EF6-3CF8-A660-99AB009A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191162-F6EA-D615-DC22-91398F34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964AD2-BFE4-79F0-2F22-826732C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19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BC0DF-E91B-D504-6BF0-16FD1107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D10FC0-DDC3-2EB0-C7D4-2CF45FFA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38FCC4A-00AC-03D1-1369-3B7917F0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0CCAD6F-0E6E-720A-F4E1-683EDF6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765048D-9B46-7F83-BBA6-8CCAE50D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BD546D-83F4-5616-A705-25BADA50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28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4AD8AE-BD0B-930E-8BF9-16B5853A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38A7008-ADD4-42E2-B5AB-37BDAC677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6EFD108-51A1-C511-371D-94C43F5B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FB016-0D7B-92F7-9001-A9801D16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AD347E8-07D2-564E-B70D-964BD434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9B5085-97BC-DAA7-97CB-F2DA14D3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480055B-8290-670D-143B-E99B7572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307A07-A91D-C4C5-22CA-23EBA306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813ABE-15EA-E759-4B39-A93BC0740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BE9F-EC36-4930-BF21-2DA8FFC932FA}" type="datetimeFigureOut">
              <a:rPr lang="he-IL" smtClean="0"/>
              <a:t>ז'/אב/תשפ"ג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B37C64-F653-92CD-CC09-D4739ABD7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3A034E-6211-32AC-0D88-EC44032BC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FC89-6657-40EC-9DFF-B40493C3C0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66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4675C6E5-6E73-17BC-D662-CA6D4ACCCF2D}"/>
              </a:ext>
            </a:extLst>
          </p:cNvPr>
          <p:cNvGrpSpPr/>
          <p:nvPr/>
        </p:nvGrpSpPr>
        <p:grpSpPr>
          <a:xfrm>
            <a:off x="2765331" y="0"/>
            <a:ext cx="5191125" cy="6162675"/>
            <a:chOff x="2666719" y="87686"/>
            <a:chExt cx="5191125" cy="6162675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70ACFEE9-488E-B757-A49B-F9971A3F0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719" y="87686"/>
              <a:ext cx="5191125" cy="6162675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86B81DED-B40F-3CD0-CBA8-6243D4E0B198}"/>
                </a:ext>
              </a:extLst>
            </p:cNvPr>
            <p:cNvSpPr/>
            <p:nvPr/>
          </p:nvSpPr>
          <p:spPr>
            <a:xfrm rot="20736182">
              <a:off x="3078668" y="2787766"/>
              <a:ext cx="4115650" cy="18620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115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30%</a:t>
              </a:r>
              <a:endParaRPr lang="he-IL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5665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The user</dc:creator>
  <cp:lastModifiedBy>The user</cp:lastModifiedBy>
  <cp:revision>1</cp:revision>
  <dcterms:created xsi:type="dcterms:W3CDTF">2023-07-25T15:01:54Z</dcterms:created>
  <dcterms:modified xsi:type="dcterms:W3CDTF">2023-07-25T15:12:59Z</dcterms:modified>
</cp:coreProperties>
</file>