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531ED8-895E-478F-B247-BB8D8CCA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B48E53-91E8-4BD6-9A67-E047F47E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D50AE2-E262-477C-913C-945DB4C2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B6704B-9871-41CA-9ECB-AF9E2CD7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F1F50-A5CE-4500-B484-2E57108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12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B03799-EF1B-456F-8DB3-184EF351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9A4C9C-F468-4FF1-8A87-29F3ECD8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A8CDD4-0C10-4FEA-A1F6-39CF053C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5E1B4F-84C8-4F29-8EB7-C96C9C2A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13ED1-46A4-48B7-84D8-C667C1D1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9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13E0DD-D30C-44AC-9E1E-2A0DB6D0C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00D8C45-62A2-4FDB-AD4C-C61439CDB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BB9A44-E384-475B-B55D-6AEB98DE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7E6282-9C9D-4231-B11A-16B80EF4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1B08AD-A958-420B-9A9F-193AB18E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0CAD64-3360-4ECE-B0AB-975FB9BF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B53EA4-A674-4960-855D-F1E3EB89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93051E-63A6-4267-A56F-110526CC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EA42B7-4F51-4014-A958-34CB0F68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B1D10E-FF55-4684-BCF5-A4B3E79B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2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1951-6788-45D8-B16C-ABF078BA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C198FB-A5F1-4014-854A-21F96C4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EC499F-B144-436B-9A46-DD925FB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ADEA51-DF1C-425E-8CBF-FFC4A6D3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5DFB19-7389-49F5-BD75-DCE2B0ED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01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507059-C70A-4138-9DB8-8F64A641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C43C35-2915-4186-B4A2-FE462DE33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E4A987D-3BD4-46C0-B52F-63F04313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90DD5F-519B-4B10-B28F-918EF2D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E6E004-12ED-4568-955C-1B2D66C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F72D21-D6A1-4C01-94DD-9A98D04E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E5763F-2F80-4021-8CA5-8B0BAF0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979C6D-9711-4B47-AF3C-40F2979D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ED2AB5-D093-4DF5-A98E-7D1C635A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C87477-59BB-4F89-B4BD-85921DD1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DF024DF-B1C7-4D17-A155-BFFD273B1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67B37B6-0A82-4BD0-AA0A-8E206366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2E9A2A1-B43B-4356-BC71-8731BB5E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E516F25-9CB9-46A8-9E31-8F897AD3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2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376C60-CAC9-44F2-AC44-2773429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2FB42F2-1579-4750-8974-DC86FD0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8FB5A31-1FDE-4BFD-8B23-113777A1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55C4035-701B-4516-BE13-2954203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47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B072A9C-D4D8-444B-B074-F12730E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464708-D894-40E4-8132-F779CA45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2611DA-514C-462C-B98E-C720E514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3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8BDBC9-7FCE-49DC-8853-7D69A996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DFEB16-C75F-43BB-8DA3-9652B06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4609B5-C0D2-4BC2-89A6-173769DC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41D1F9-CA3A-4956-98CF-F981895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1AD380-5173-4E1F-A2F3-EE0D3973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F4B368-5908-400C-8EEF-CBB4073F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58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62BDFA-748C-4AD5-9D1A-E7DE1943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48C860-A5D0-41E7-8DF1-0A50D8CA5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D7B0F6-5601-4138-A76D-F701E01E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2DCAE91-108A-4A83-AD0C-A11A7BE9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6F1327-6744-4251-BAA9-E105509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FA3E2D-E848-4EC7-9A91-FE2714B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18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67084AC-DA58-41E5-B64A-1A33CBD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9D8B0A-2970-474F-859E-99EAE30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93B88E-9BD5-49F7-B6FD-DE23DD312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FFF-E94B-4EBB-8C80-C8C7018357CF}" type="datetimeFigureOut">
              <a:rPr lang="he-IL" smtClean="0"/>
              <a:t>י"ט/אייר/תשפ"ג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B2A895-D7AB-401F-82DF-EF460581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C6CE20-4EB2-4A59-8E65-A10CB7FD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9925-E712-4F2C-A169-CC9A706761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09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741D0934-46CB-4E6E-90F5-8A4F9B5F24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8051" y="1845425"/>
            <a:ext cx="4874029" cy="165423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8000" dirty="0">
                <a:solidFill>
                  <a:srgbClr val="EF8ECA"/>
                </a:solidFill>
                <a:effectLst/>
                <a:latin typeface="[smartphone]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Start game</a:t>
            </a:r>
            <a:endParaRPr lang="en-US" sz="1100" dirty="0">
              <a:solidFill>
                <a:srgbClr val="EF8EC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599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[smartphone]</vt:lpstr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מילר שושנה</dc:creator>
  <cp:lastModifiedBy>מילר שושנה</cp:lastModifiedBy>
  <cp:revision>1</cp:revision>
  <dcterms:created xsi:type="dcterms:W3CDTF">2023-05-10T13:46:24Z</dcterms:created>
  <dcterms:modified xsi:type="dcterms:W3CDTF">2023-05-10T13:51:20Z</dcterms:modified>
</cp:coreProperties>
</file>