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83" r:id="rId2"/>
    <p:sldId id="281" r:id="rId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re de la présentation" id="{1DDBAF10-673F-4E9B-83A6-01F051B89383}">
          <p14:sldIdLst/>
        </p14:section>
        <p14:section name="contenu du diaporama" id="{7C415485-64F3-4240-AEC1-14455B505EAE}">
          <p14:sldIdLst>
            <p14:sldId id="283"/>
            <p14:sldId id="281"/>
          </p14:sldIdLst>
        </p14:section>
        <p14:section name="merci : dernière diapo" id="{FD249092-554B-47FC-BF3F-1E9DB05FF9BC}">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1"/>
  </p:normalViewPr>
  <p:slideViewPr>
    <p:cSldViewPr showGuides="1">
      <p:cViewPr varScale="1">
        <p:scale>
          <a:sx n="86" d="100"/>
          <a:sy n="86" d="100"/>
        </p:scale>
        <p:origin x="1768" y="2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A36EA-A6A6-3241-96CC-76CD1AE24D79}" type="datetimeFigureOut">
              <a:rPr lang="fr-FR" smtClean="0"/>
              <a:t>22/08/2017</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DC824-9D5D-764F-910D-D7AB1C093F9D}" type="slidenum">
              <a:rPr lang="fr-FR" smtClean="0"/>
              <a:t>‹#›</a:t>
            </a:fld>
            <a:endParaRPr lang="fr-FR"/>
          </a:p>
        </p:txBody>
      </p:sp>
    </p:spTree>
    <p:extLst>
      <p:ext uri="{BB962C8B-B14F-4D97-AF65-F5344CB8AC3E}">
        <p14:creationId xmlns:p14="http://schemas.microsoft.com/office/powerpoint/2010/main" val="1963092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sp>
        <p:nvSpPr>
          <p:cNvPr id="35" name="Rectangle 34"/>
          <p:cNvSpPr/>
          <p:nvPr userDrawn="1"/>
        </p:nvSpPr>
        <p:spPr>
          <a:xfrm>
            <a:off x="68670" y="2888208"/>
            <a:ext cx="1080000" cy="12600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userDrawn="1"/>
        </p:nvSpPr>
        <p:spPr>
          <a:xfrm>
            <a:off x="88644" y="5019245"/>
            <a:ext cx="1080000" cy="12600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p:cNvSpPr/>
          <p:nvPr userDrawn="1"/>
        </p:nvSpPr>
        <p:spPr>
          <a:xfrm>
            <a:off x="1393835" y="1372810"/>
            <a:ext cx="1080000" cy="12600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userDrawn="1"/>
        </p:nvSpPr>
        <p:spPr>
          <a:xfrm>
            <a:off x="1393835" y="2888208"/>
            <a:ext cx="1080000" cy="12600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38"/>
          <p:cNvSpPr/>
          <p:nvPr userDrawn="1"/>
        </p:nvSpPr>
        <p:spPr>
          <a:xfrm>
            <a:off x="1393835" y="5019244"/>
            <a:ext cx="1080000" cy="12600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Rectangle 33"/>
          <p:cNvSpPr/>
          <p:nvPr userDrawn="1"/>
        </p:nvSpPr>
        <p:spPr>
          <a:xfrm>
            <a:off x="68670" y="1372810"/>
            <a:ext cx="1080000" cy="12600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p:cNvSpPr/>
          <p:nvPr userDrawn="1"/>
        </p:nvSpPr>
        <p:spPr>
          <a:xfrm>
            <a:off x="2849642" y="1927778"/>
            <a:ext cx="1620000" cy="8280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p:cNvSpPr/>
          <p:nvPr userDrawn="1"/>
        </p:nvSpPr>
        <p:spPr>
          <a:xfrm>
            <a:off x="2849642" y="3103141"/>
            <a:ext cx="1620000" cy="8280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p:cNvSpPr/>
          <p:nvPr userDrawn="1"/>
        </p:nvSpPr>
        <p:spPr>
          <a:xfrm>
            <a:off x="2849642" y="4278504"/>
            <a:ext cx="1620000" cy="8280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p:cNvSpPr/>
          <p:nvPr userDrawn="1"/>
        </p:nvSpPr>
        <p:spPr>
          <a:xfrm>
            <a:off x="2867076" y="5453868"/>
            <a:ext cx="1620000" cy="8280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p:cNvSpPr/>
          <p:nvPr userDrawn="1"/>
        </p:nvSpPr>
        <p:spPr>
          <a:xfrm>
            <a:off x="2849642" y="752415"/>
            <a:ext cx="1620000" cy="8280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texte 5"/>
          <p:cNvSpPr>
            <a:spLocks noGrp="1"/>
          </p:cNvSpPr>
          <p:nvPr>
            <p:ph type="body" sz="quarter" idx="10" hasCustomPrompt="1"/>
          </p:nvPr>
        </p:nvSpPr>
        <p:spPr>
          <a:xfrm>
            <a:off x="201956" y="1887900"/>
            <a:ext cx="647700" cy="503238"/>
          </a:xfrm>
        </p:spPr>
        <p:txBody>
          <a:bodyPr anchor="ctr">
            <a:normAutofit/>
          </a:bodyPr>
          <a:lstStyle>
            <a:lvl1pPr marL="0" indent="0" algn="ctr">
              <a:buNone/>
              <a:defRPr sz="3200" b="1">
                <a:solidFill>
                  <a:srgbClr val="FF9300"/>
                </a:solidFill>
              </a:defRPr>
            </a:lvl1pPr>
          </a:lstStyle>
          <a:p>
            <a:pPr lvl="0"/>
            <a:r>
              <a:rPr lang="fr-FR" dirty="0" smtClean="0"/>
              <a:t>#</a:t>
            </a:r>
            <a:endParaRPr lang="fr-FR" dirty="0"/>
          </a:p>
        </p:txBody>
      </p:sp>
      <p:sp>
        <p:nvSpPr>
          <p:cNvPr id="8" name="ZoneTexte 7"/>
          <p:cNvSpPr txBox="1"/>
          <p:nvPr userDrawn="1"/>
        </p:nvSpPr>
        <p:spPr>
          <a:xfrm>
            <a:off x="55225" y="1407398"/>
            <a:ext cx="1093446" cy="292388"/>
          </a:xfrm>
          <a:prstGeom prst="rect">
            <a:avLst/>
          </a:prstGeom>
          <a:noFill/>
        </p:spPr>
        <p:txBody>
          <a:bodyPr wrap="square" rtlCol="0">
            <a:spAutoFit/>
          </a:bodyPr>
          <a:lstStyle/>
          <a:p>
            <a:r>
              <a:rPr lang="fr-FR" sz="1300" b="1" dirty="0" smtClean="0">
                <a:solidFill>
                  <a:schemeClr val="bg1"/>
                </a:solidFill>
              </a:rPr>
              <a:t>High </a:t>
            </a:r>
            <a:r>
              <a:rPr lang="fr-FR" sz="1300" b="1" dirty="0" err="1" smtClean="0">
                <a:solidFill>
                  <a:schemeClr val="bg1"/>
                </a:solidFill>
              </a:rPr>
              <a:t>Risks</a:t>
            </a:r>
            <a:endParaRPr lang="fr-FR" sz="1300" b="1" dirty="0">
              <a:solidFill>
                <a:schemeClr val="bg1"/>
              </a:solidFill>
            </a:endParaRPr>
          </a:p>
        </p:txBody>
      </p:sp>
      <p:sp>
        <p:nvSpPr>
          <p:cNvPr id="9" name="ZoneTexte 8"/>
          <p:cNvSpPr txBox="1"/>
          <p:nvPr userDrawn="1"/>
        </p:nvSpPr>
        <p:spPr>
          <a:xfrm>
            <a:off x="1393836" y="1405096"/>
            <a:ext cx="1079999" cy="430887"/>
          </a:xfrm>
          <a:prstGeom prst="rect">
            <a:avLst/>
          </a:prstGeom>
          <a:noFill/>
        </p:spPr>
        <p:txBody>
          <a:bodyPr wrap="square" rtlCol="0">
            <a:spAutoFit/>
          </a:bodyPr>
          <a:lstStyle/>
          <a:p>
            <a:r>
              <a:rPr lang="fr-FR" sz="1100" b="1" dirty="0" smtClean="0">
                <a:solidFill>
                  <a:schemeClr val="bg1"/>
                </a:solidFill>
              </a:rPr>
              <a:t>High </a:t>
            </a:r>
            <a:r>
              <a:rPr lang="fr-FR" sz="1100" b="1" dirty="0" err="1" smtClean="0">
                <a:solidFill>
                  <a:schemeClr val="bg1"/>
                </a:solidFill>
              </a:rPr>
              <a:t>Risks</a:t>
            </a:r>
            <a:r>
              <a:rPr lang="fr-FR" sz="1100" b="1" dirty="0" smtClean="0">
                <a:solidFill>
                  <a:schemeClr val="bg1"/>
                </a:solidFill>
              </a:rPr>
              <a:t/>
            </a:r>
            <a:br>
              <a:rPr lang="fr-FR" sz="1100" b="1" dirty="0" smtClean="0">
                <a:solidFill>
                  <a:schemeClr val="bg1"/>
                </a:solidFill>
              </a:rPr>
            </a:br>
            <a:r>
              <a:rPr lang="fr-FR" sz="1100" b="1" dirty="0" err="1" smtClean="0">
                <a:solidFill>
                  <a:schemeClr val="bg1"/>
                </a:solidFill>
              </a:rPr>
              <a:t>Solved</a:t>
            </a:r>
            <a:endParaRPr lang="fr-FR" sz="1100" b="1" dirty="0">
              <a:solidFill>
                <a:schemeClr val="bg1"/>
              </a:solidFill>
            </a:endParaRPr>
          </a:p>
        </p:txBody>
      </p:sp>
      <p:sp>
        <p:nvSpPr>
          <p:cNvPr id="10" name="Espace réservé du texte 5"/>
          <p:cNvSpPr>
            <a:spLocks noGrp="1"/>
          </p:cNvSpPr>
          <p:nvPr>
            <p:ph type="body" sz="quarter" idx="11" hasCustomPrompt="1"/>
          </p:nvPr>
        </p:nvSpPr>
        <p:spPr>
          <a:xfrm>
            <a:off x="1631873" y="2021810"/>
            <a:ext cx="647700" cy="503238"/>
          </a:xfrm>
        </p:spPr>
        <p:txBody>
          <a:bodyPr anchor="ctr">
            <a:normAutofit/>
          </a:bodyPr>
          <a:lstStyle>
            <a:lvl1pPr marL="0" indent="0" algn="ctr">
              <a:buNone/>
              <a:defRPr sz="3200" b="1">
                <a:solidFill>
                  <a:schemeClr val="bg1"/>
                </a:solidFill>
              </a:defRPr>
            </a:lvl1pPr>
          </a:lstStyle>
          <a:p>
            <a:pPr lvl="0"/>
            <a:r>
              <a:rPr lang="fr-FR" dirty="0" smtClean="0"/>
              <a:t>#</a:t>
            </a:r>
            <a:endParaRPr lang="fr-FR" dirty="0"/>
          </a:p>
        </p:txBody>
      </p:sp>
      <p:sp>
        <p:nvSpPr>
          <p:cNvPr id="11" name="ZoneTexte 10"/>
          <p:cNvSpPr txBox="1"/>
          <p:nvPr userDrawn="1"/>
        </p:nvSpPr>
        <p:spPr>
          <a:xfrm>
            <a:off x="55225" y="2888208"/>
            <a:ext cx="1093445" cy="292388"/>
          </a:xfrm>
          <a:prstGeom prst="rect">
            <a:avLst/>
          </a:prstGeom>
          <a:noFill/>
        </p:spPr>
        <p:txBody>
          <a:bodyPr wrap="square" rtlCol="0">
            <a:spAutoFit/>
          </a:bodyPr>
          <a:lstStyle/>
          <a:p>
            <a:r>
              <a:rPr lang="fr-FR" sz="1300" b="1" dirty="0" smtClean="0">
                <a:solidFill>
                  <a:schemeClr val="bg1"/>
                </a:solidFill>
              </a:rPr>
              <a:t>Light </a:t>
            </a:r>
            <a:r>
              <a:rPr lang="fr-FR" sz="1300" b="1" dirty="0" err="1" smtClean="0">
                <a:solidFill>
                  <a:schemeClr val="bg1"/>
                </a:solidFill>
              </a:rPr>
              <a:t>Risks</a:t>
            </a:r>
            <a:endParaRPr lang="fr-FR" sz="1300" b="1" dirty="0">
              <a:solidFill>
                <a:schemeClr val="bg1"/>
              </a:solidFill>
            </a:endParaRPr>
          </a:p>
        </p:txBody>
      </p:sp>
      <p:sp>
        <p:nvSpPr>
          <p:cNvPr id="12" name="ZoneTexte 11"/>
          <p:cNvSpPr txBox="1"/>
          <p:nvPr userDrawn="1"/>
        </p:nvSpPr>
        <p:spPr>
          <a:xfrm>
            <a:off x="1393836" y="2905780"/>
            <a:ext cx="1080000" cy="430887"/>
          </a:xfrm>
          <a:prstGeom prst="rect">
            <a:avLst/>
          </a:prstGeom>
          <a:noFill/>
        </p:spPr>
        <p:txBody>
          <a:bodyPr wrap="square" rtlCol="0">
            <a:spAutoFit/>
          </a:bodyPr>
          <a:lstStyle/>
          <a:p>
            <a:r>
              <a:rPr lang="fr-FR" sz="1100" b="1" dirty="0" smtClean="0">
                <a:solidFill>
                  <a:schemeClr val="bg1"/>
                </a:solidFill>
              </a:rPr>
              <a:t>Light </a:t>
            </a:r>
            <a:r>
              <a:rPr lang="fr-FR" sz="1100" b="1" dirty="0" err="1" smtClean="0">
                <a:solidFill>
                  <a:schemeClr val="bg1"/>
                </a:solidFill>
              </a:rPr>
              <a:t>Risks</a:t>
            </a:r>
            <a:r>
              <a:rPr lang="fr-FR" sz="1100" b="1" dirty="0" smtClean="0">
                <a:solidFill>
                  <a:schemeClr val="bg1"/>
                </a:solidFill>
              </a:rPr>
              <a:t/>
            </a:r>
            <a:br>
              <a:rPr lang="fr-FR" sz="1100" b="1" dirty="0" smtClean="0">
                <a:solidFill>
                  <a:schemeClr val="bg1"/>
                </a:solidFill>
              </a:rPr>
            </a:br>
            <a:r>
              <a:rPr lang="fr-FR" sz="1100" b="1" dirty="0" err="1" smtClean="0">
                <a:solidFill>
                  <a:schemeClr val="bg1"/>
                </a:solidFill>
              </a:rPr>
              <a:t>Solved</a:t>
            </a:r>
            <a:endParaRPr lang="fr-FR" sz="1100" b="1" dirty="0">
              <a:solidFill>
                <a:schemeClr val="bg1"/>
              </a:solidFill>
            </a:endParaRPr>
          </a:p>
        </p:txBody>
      </p:sp>
      <p:sp>
        <p:nvSpPr>
          <p:cNvPr id="13" name="Espace réservé du texte 5"/>
          <p:cNvSpPr>
            <a:spLocks noGrp="1"/>
          </p:cNvSpPr>
          <p:nvPr>
            <p:ph type="body" sz="quarter" idx="12" hasCustomPrompt="1"/>
          </p:nvPr>
        </p:nvSpPr>
        <p:spPr>
          <a:xfrm>
            <a:off x="201956" y="3336353"/>
            <a:ext cx="647700" cy="503238"/>
          </a:xfrm>
        </p:spPr>
        <p:txBody>
          <a:bodyPr anchor="ctr">
            <a:normAutofit/>
          </a:bodyPr>
          <a:lstStyle>
            <a:lvl1pPr marL="0" indent="0" algn="ctr">
              <a:buNone/>
              <a:defRPr sz="3200" b="1">
                <a:solidFill>
                  <a:srgbClr val="FF9300"/>
                </a:solidFill>
              </a:defRPr>
            </a:lvl1pPr>
          </a:lstStyle>
          <a:p>
            <a:pPr lvl="0"/>
            <a:r>
              <a:rPr lang="fr-FR" dirty="0" smtClean="0"/>
              <a:t>#</a:t>
            </a:r>
            <a:endParaRPr lang="fr-FR" dirty="0"/>
          </a:p>
        </p:txBody>
      </p:sp>
      <p:sp>
        <p:nvSpPr>
          <p:cNvPr id="14" name="Espace réservé du texte 5"/>
          <p:cNvSpPr>
            <a:spLocks noGrp="1"/>
          </p:cNvSpPr>
          <p:nvPr>
            <p:ph type="body" sz="quarter" idx="13" hasCustomPrompt="1"/>
          </p:nvPr>
        </p:nvSpPr>
        <p:spPr>
          <a:xfrm>
            <a:off x="1631873" y="3461970"/>
            <a:ext cx="647700" cy="503238"/>
          </a:xfrm>
        </p:spPr>
        <p:txBody>
          <a:bodyPr anchor="ctr">
            <a:normAutofit/>
          </a:bodyPr>
          <a:lstStyle>
            <a:lvl1pPr marL="0" indent="0" algn="ctr">
              <a:buNone/>
              <a:defRPr sz="3200" b="1">
                <a:solidFill>
                  <a:schemeClr val="bg1"/>
                </a:solidFill>
              </a:defRPr>
            </a:lvl1pPr>
          </a:lstStyle>
          <a:p>
            <a:pPr lvl="0"/>
            <a:r>
              <a:rPr lang="fr-FR" dirty="0" smtClean="0"/>
              <a:t>#</a:t>
            </a:r>
            <a:endParaRPr lang="fr-FR" dirty="0"/>
          </a:p>
        </p:txBody>
      </p:sp>
      <p:sp>
        <p:nvSpPr>
          <p:cNvPr id="15" name="ZoneTexte 14"/>
          <p:cNvSpPr txBox="1"/>
          <p:nvPr userDrawn="1"/>
        </p:nvSpPr>
        <p:spPr>
          <a:xfrm>
            <a:off x="88644" y="4581128"/>
            <a:ext cx="2561151" cy="338554"/>
          </a:xfrm>
          <a:prstGeom prst="rect">
            <a:avLst/>
          </a:prstGeom>
          <a:noFill/>
        </p:spPr>
        <p:txBody>
          <a:bodyPr wrap="square" rtlCol="0">
            <a:spAutoFit/>
          </a:bodyPr>
          <a:lstStyle/>
          <a:p>
            <a:r>
              <a:rPr lang="fr-FR" sz="1600" b="1" dirty="0" smtClean="0"/>
              <a:t>Total </a:t>
            </a:r>
            <a:r>
              <a:rPr lang="fr-FR" sz="1600" b="1" dirty="0" err="1" smtClean="0"/>
              <a:t>Number</a:t>
            </a:r>
            <a:r>
              <a:rPr lang="fr-FR" sz="1600" b="1" dirty="0" smtClean="0"/>
              <a:t> of </a:t>
            </a:r>
            <a:r>
              <a:rPr lang="fr-FR" sz="1600" b="1" dirty="0" err="1" smtClean="0"/>
              <a:t>Objects</a:t>
            </a:r>
            <a:endParaRPr lang="fr-FR" sz="1600" b="1" dirty="0"/>
          </a:p>
        </p:txBody>
      </p:sp>
      <p:sp>
        <p:nvSpPr>
          <p:cNvPr id="17" name="Espace réservé du texte 5"/>
          <p:cNvSpPr>
            <a:spLocks noGrp="1"/>
          </p:cNvSpPr>
          <p:nvPr>
            <p:ph type="body" sz="quarter" idx="14" hasCustomPrompt="1"/>
          </p:nvPr>
        </p:nvSpPr>
        <p:spPr>
          <a:xfrm>
            <a:off x="298503" y="5589240"/>
            <a:ext cx="647700" cy="503238"/>
          </a:xfrm>
        </p:spPr>
        <p:txBody>
          <a:bodyPr anchor="ctr">
            <a:normAutofit/>
          </a:bodyPr>
          <a:lstStyle>
            <a:lvl1pPr marL="0" indent="0" algn="ctr">
              <a:buNone/>
              <a:defRPr sz="3200" b="1">
                <a:solidFill>
                  <a:srgbClr val="FF9300"/>
                </a:solidFill>
              </a:defRPr>
            </a:lvl1pPr>
          </a:lstStyle>
          <a:p>
            <a:pPr lvl="0"/>
            <a:r>
              <a:rPr lang="fr-FR" dirty="0" smtClean="0"/>
              <a:t>#</a:t>
            </a:r>
            <a:endParaRPr lang="fr-FR" dirty="0"/>
          </a:p>
        </p:txBody>
      </p:sp>
      <p:sp>
        <p:nvSpPr>
          <p:cNvPr id="18" name="ZoneTexte 17"/>
          <p:cNvSpPr txBox="1"/>
          <p:nvPr userDrawn="1"/>
        </p:nvSpPr>
        <p:spPr>
          <a:xfrm>
            <a:off x="59947" y="5120174"/>
            <a:ext cx="1080000" cy="369332"/>
          </a:xfrm>
          <a:prstGeom prst="rect">
            <a:avLst/>
          </a:prstGeom>
          <a:noFill/>
        </p:spPr>
        <p:txBody>
          <a:bodyPr wrap="square" rtlCol="0">
            <a:spAutoFit/>
          </a:bodyPr>
          <a:lstStyle/>
          <a:p>
            <a:pPr algn="ctr"/>
            <a:r>
              <a:rPr lang="fr-FR" b="1" dirty="0" smtClean="0">
                <a:solidFill>
                  <a:schemeClr val="bg1"/>
                </a:solidFill>
              </a:rPr>
              <a:t>B2B</a:t>
            </a:r>
            <a:endParaRPr lang="fr-FR" b="1" dirty="0">
              <a:solidFill>
                <a:schemeClr val="bg1"/>
              </a:solidFill>
            </a:endParaRPr>
          </a:p>
        </p:txBody>
      </p:sp>
      <p:sp>
        <p:nvSpPr>
          <p:cNvPr id="19" name="ZoneTexte 18"/>
          <p:cNvSpPr txBox="1"/>
          <p:nvPr userDrawn="1"/>
        </p:nvSpPr>
        <p:spPr>
          <a:xfrm>
            <a:off x="1393834" y="5117872"/>
            <a:ext cx="1051303" cy="369332"/>
          </a:xfrm>
          <a:prstGeom prst="rect">
            <a:avLst/>
          </a:prstGeom>
          <a:noFill/>
        </p:spPr>
        <p:txBody>
          <a:bodyPr wrap="square" rtlCol="0">
            <a:spAutoFit/>
          </a:bodyPr>
          <a:lstStyle/>
          <a:p>
            <a:pPr algn="ctr"/>
            <a:r>
              <a:rPr lang="fr-FR" b="1" dirty="0" smtClean="0">
                <a:solidFill>
                  <a:schemeClr val="bg1"/>
                </a:solidFill>
              </a:rPr>
              <a:t>B2C</a:t>
            </a:r>
            <a:endParaRPr lang="fr-FR" b="1" dirty="0">
              <a:solidFill>
                <a:schemeClr val="bg1"/>
              </a:solidFill>
            </a:endParaRPr>
          </a:p>
        </p:txBody>
      </p:sp>
      <p:sp>
        <p:nvSpPr>
          <p:cNvPr id="20" name="Espace réservé du texte 5"/>
          <p:cNvSpPr>
            <a:spLocks noGrp="1"/>
          </p:cNvSpPr>
          <p:nvPr>
            <p:ph type="body" sz="quarter" idx="15" hasCustomPrompt="1"/>
          </p:nvPr>
        </p:nvSpPr>
        <p:spPr>
          <a:xfrm>
            <a:off x="1631873" y="5586938"/>
            <a:ext cx="647700" cy="503238"/>
          </a:xfrm>
        </p:spPr>
        <p:txBody>
          <a:bodyPr anchor="ctr">
            <a:normAutofit/>
          </a:bodyPr>
          <a:lstStyle>
            <a:lvl1pPr marL="0" indent="0" algn="ctr">
              <a:buNone/>
              <a:defRPr sz="3200" b="1">
                <a:solidFill>
                  <a:schemeClr val="bg1"/>
                </a:solidFill>
              </a:defRPr>
            </a:lvl1pPr>
          </a:lstStyle>
          <a:p>
            <a:pPr lvl="0"/>
            <a:r>
              <a:rPr lang="fr-FR" dirty="0" smtClean="0"/>
              <a:t>#</a:t>
            </a:r>
            <a:endParaRPr lang="fr-FR" dirty="0"/>
          </a:p>
        </p:txBody>
      </p:sp>
      <p:sp>
        <p:nvSpPr>
          <p:cNvPr id="21" name="ZoneTexte 20"/>
          <p:cNvSpPr txBox="1"/>
          <p:nvPr userDrawn="1"/>
        </p:nvSpPr>
        <p:spPr>
          <a:xfrm>
            <a:off x="55225" y="90505"/>
            <a:ext cx="1802096" cy="369332"/>
          </a:xfrm>
          <a:prstGeom prst="rect">
            <a:avLst/>
          </a:prstGeom>
          <a:noFill/>
        </p:spPr>
        <p:txBody>
          <a:bodyPr wrap="none" rtlCol="0">
            <a:spAutoFit/>
          </a:bodyPr>
          <a:lstStyle/>
          <a:p>
            <a:r>
              <a:rPr lang="fr-FR" b="1" dirty="0" smtClean="0"/>
              <a:t>Quick </a:t>
            </a:r>
            <a:r>
              <a:rPr lang="fr-FR" b="1" dirty="0" err="1" smtClean="0"/>
              <a:t>Overview</a:t>
            </a:r>
            <a:endParaRPr lang="fr-FR" b="1" dirty="0"/>
          </a:p>
        </p:txBody>
      </p:sp>
      <p:sp>
        <p:nvSpPr>
          <p:cNvPr id="22" name="Rectangle 21"/>
          <p:cNvSpPr/>
          <p:nvPr userDrawn="1"/>
        </p:nvSpPr>
        <p:spPr>
          <a:xfrm>
            <a:off x="1377131" y="686455"/>
            <a:ext cx="1214688" cy="584775"/>
          </a:xfrm>
          <a:prstGeom prst="rect">
            <a:avLst/>
          </a:prstGeom>
        </p:spPr>
        <p:txBody>
          <a:bodyPr wrap="square">
            <a:spAutoFit/>
          </a:bodyPr>
          <a:lstStyle/>
          <a:p>
            <a:pPr algn="l"/>
            <a:r>
              <a:rPr lang="fr-FR" sz="1600" dirty="0" err="1" smtClean="0"/>
              <a:t>Since</a:t>
            </a:r>
            <a:r>
              <a:rPr lang="fr-FR" sz="1600" dirty="0" smtClean="0"/>
              <a:t> last </a:t>
            </a:r>
            <a:r>
              <a:rPr lang="fr-FR" sz="1600" dirty="0" err="1" smtClean="0"/>
              <a:t>month</a:t>
            </a:r>
            <a:endParaRPr lang="fr-FR" sz="1600" dirty="0"/>
          </a:p>
        </p:txBody>
      </p:sp>
      <p:sp>
        <p:nvSpPr>
          <p:cNvPr id="23" name="ZoneTexte 22"/>
          <p:cNvSpPr txBox="1"/>
          <p:nvPr userDrawn="1"/>
        </p:nvSpPr>
        <p:spPr>
          <a:xfrm>
            <a:off x="2819851" y="62568"/>
            <a:ext cx="1925527" cy="369332"/>
          </a:xfrm>
          <a:prstGeom prst="rect">
            <a:avLst/>
          </a:prstGeom>
          <a:noFill/>
        </p:spPr>
        <p:txBody>
          <a:bodyPr wrap="none" rtlCol="0">
            <a:spAutoFit/>
          </a:bodyPr>
          <a:lstStyle/>
          <a:p>
            <a:r>
              <a:rPr lang="fr-FR" b="1" dirty="0" smtClean="0"/>
              <a:t>Security </a:t>
            </a:r>
            <a:r>
              <a:rPr lang="fr-FR" b="1" dirty="0" err="1" smtClean="0"/>
              <a:t>Process</a:t>
            </a:r>
            <a:endParaRPr lang="fr-FR" b="1" dirty="0"/>
          </a:p>
        </p:txBody>
      </p:sp>
      <p:sp>
        <p:nvSpPr>
          <p:cNvPr id="24" name="ZoneTexte 23"/>
          <p:cNvSpPr txBox="1"/>
          <p:nvPr userDrawn="1"/>
        </p:nvSpPr>
        <p:spPr>
          <a:xfrm>
            <a:off x="2867076" y="737205"/>
            <a:ext cx="1608581" cy="338554"/>
          </a:xfrm>
          <a:prstGeom prst="rect">
            <a:avLst/>
          </a:prstGeom>
          <a:noFill/>
        </p:spPr>
        <p:txBody>
          <a:bodyPr wrap="square" rtlCol="0">
            <a:spAutoFit/>
          </a:bodyPr>
          <a:lstStyle/>
          <a:p>
            <a:r>
              <a:rPr lang="fr-FR" sz="1600" b="1" dirty="0" smtClean="0">
                <a:solidFill>
                  <a:schemeClr val="bg1"/>
                </a:solidFill>
              </a:rPr>
              <a:t>Evaluation</a:t>
            </a:r>
            <a:endParaRPr lang="fr-FR" sz="1600" b="1" dirty="0">
              <a:solidFill>
                <a:schemeClr val="bg1"/>
              </a:solidFill>
            </a:endParaRPr>
          </a:p>
        </p:txBody>
      </p:sp>
      <p:sp>
        <p:nvSpPr>
          <p:cNvPr id="25" name="ZoneTexte 24"/>
          <p:cNvSpPr txBox="1"/>
          <p:nvPr userDrawn="1"/>
        </p:nvSpPr>
        <p:spPr>
          <a:xfrm>
            <a:off x="2837287" y="1938318"/>
            <a:ext cx="1602566" cy="338554"/>
          </a:xfrm>
          <a:prstGeom prst="rect">
            <a:avLst/>
          </a:prstGeom>
          <a:noFill/>
        </p:spPr>
        <p:txBody>
          <a:bodyPr wrap="square" rtlCol="0">
            <a:spAutoFit/>
          </a:bodyPr>
          <a:lstStyle/>
          <a:p>
            <a:r>
              <a:rPr lang="fr-FR" sz="1600" b="1" dirty="0" smtClean="0">
                <a:solidFill>
                  <a:schemeClr val="bg1"/>
                </a:solidFill>
              </a:rPr>
              <a:t>Qualification</a:t>
            </a:r>
            <a:endParaRPr lang="fr-FR" sz="1600" b="1" dirty="0">
              <a:solidFill>
                <a:schemeClr val="bg1"/>
              </a:solidFill>
            </a:endParaRPr>
          </a:p>
        </p:txBody>
      </p:sp>
      <p:sp>
        <p:nvSpPr>
          <p:cNvPr id="26" name="ZoneTexte 25"/>
          <p:cNvSpPr txBox="1"/>
          <p:nvPr userDrawn="1"/>
        </p:nvSpPr>
        <p:spPr>
          <a:xfrm>
            <a:off x="2819851" y="3140968"/>
            <a:ext cx="1637435" cy="338554"/>
          </a:xfrm>
          <a:prstGeom prst="rect">
            <a:avLst/>
          </a:prstGeom>
          <a:noFill/>
        </p:spPr>
        <p:txBody>
          <a:bodyPr wrap="square" rtlCol="0">
            <a:spAutoFit/>
          </a:bodyPr>
          <a:lstStyle/>
          <a:p>
            <a:r>
              <a:rPr lang="fr-FR" sz="1600" b="1" dirty="0" smtClean="0">
                <a:solidFill>
                  <a:schemeClr val="bg1"/>
                </a:solidFill>
              </a:rPr>
              <a:t>Security Audit</a:t>
            </a:r>
            <a:endParaRPr lang="fr-FR" sz="1600" b="1" dirty="0">
              <a:solidFill>
                <a:schemeClr val="bg1"/>
              </a:solidFill>
            </a:endParaRPr>
          </a:p>
        </p:txBody>
      </p:sp>
      <p:sp>
        <p:nvSpPr>
          <p:cNvPr id="27" name="ZoneTexte 26"/>
          <p:cNvSpPr txBox="1"/>
          <p:nvPr userDrawn="1"/>
        </p:nvSpPr>
        <p:spPr>
          <a:xfrm>
            <a:off x="2837286" y="4293096"/>
            <a:ext cx="1602565" cy="338554"/>
          </a:xfrm>
          <a:prstGeom prst="rect">
            <a:avLst/>
          </a:prstGeom>
          <a:noFill/>
        </p:spPr>
        <p:txBody>
          <a:bodyPr wrap="square" rtlCol="0">
            <a:spAutoFit/>
          </a:bodyPr>
          <a:lstStyle/>
          <a:p>
            <a:r>
              <a:rPr lang="fr-FR" sz="1600" b="1" dirty="0" err="1" smtClean="0">
                <a:solidFill>
                  <a:schemeClr val="bg1"/>
                </a:solidFill>
              </a:rPr>
              <a:t>Testing</a:t>
            </a:r>
            <a:endParaRPr lang="fr-FR" sz="1600" b="1" dirty="0">
              <a:solidFill>
                <a:schemeClr val="bg1"/>
              </a:solidFill>
            </a:endParaRPr>
          </a:p>
        </p:txBody>
      </p:sp>
      <p:sp>
        <p:nvSpPr>
          <p:cNvPr id="28" name="ZoneTexte 27"/>
          <p:cNvSpPr txBox="1"/>
          <p:nvPr userDrawn="1"/>
        </p:nvSpPr>
        <p:spPr>
          <a:xfrm>
            <a:off x="2867075" y="5438658"/>
            <a:ext cx="1572775" cy="338554"/>
          </a:xfrm>
          <a:prstGeom prst="rect">
            <a:avLst/>
          </a:prstGeom>
          <a:noFill/>
        </p:spPr>
        <p:txBody>
          <a:bodyPr wrap="square" rtlCol="0">
            <a:spAutoFit/>
          </a:bodyPr>
          <a:lstStyle/>
          <a:p>
            <a:r>
              <a:rPr lang="fr-FR" sz="1600" b="1" dirty="0" smtClean="0">
                <a:solidFill>
                  <a:schemeClr val="bg1"/>
                </a:solidFill>
              </a:rPr>
              <a:t>In Life</a:t>
            </a:r>
            <a:endParaRPr lang="fr-FR" sz="1600" b="1" dirty="0">
              <a:solidFill>
                <a:schemeClr val="bg1"/>
              </a:solidFill>
            </a:endParaRPr>
          </a:p>
        </p:txBody>
      </p:sp>
      <p:sp>
        <p:nvSpPr>
          <p:cNvPr id="43" name="Espace réservé du texte 5"/>
          <p:cNvSpPr>
            <a:spLocks noGrp="1"/>
          </p:cNvSpPr>
          <p:nvPr>
            <p:ph type="body" sz="quarter" idx="16" hasCustomPrompt="1"/>
          </p:nvPr>
        </p:nvSpPr>
        <p:spPr>
          <a:xfrm>
            <a:off x="3707904" y="1012031"/>
            <a:ext cx="647700" cy="503238"/>
          </a:xfrm>
          <a:noFill/>
          <a:ln>
            <a:noFill/>
          </a:ln>
        </p:spPr>
        <p:txBody>
          <a:bodyPr anchor="ctr">
            <a:normAutofit/>
          </a:bodyPr>
          <a:lstStyle>
            <a:lvl1pPr marL="0" indent="0" algn="ctr">
              <a:buNone/>
              <a:defRPr sz="3200" b="1">
                <a:solidFill>
                  <a:schemeClr val="bg1"/>
                </a:solidFill>
              </a:defRPr>
            </a:lvl1pPr>
          </a:lstStyle>
          <a:p>
            <a:pPr lvl="0"/>
            <a:r>
              <a:rPr lang="fr-FR" dirty="0" smtClean="0"/>
              <a:t>#</a:t>
            </a:r>
            <a:endParaRPr lang="fr-FR" dirty="0"/>
          </a:p>
        </p:txBody>
      </p:sp>
      <p:sp>
        <p:nvSpPr>
          <p:cNvPr id="44" name="Espace réservé du texte 5"/>
          <p:cNvSpPr>
            <a:spLocks noGrp="1"/>
          </p:cNvSpPr>
          <p:nvPr>
            <p:ph type="body" sz="quarter" idx="17" hasCustomPrompt="1"/>
          </p:nvPr>
        </p:nvSpPr>
        <p:spPr>
          <a:xfrm>
            <a:off x="3707904" y="2204864"/>
            <a:ext cx="647700" cy="503238"/>
          </a:xfrm>
          <a:noFill/>
          <a:ln>
            <a:noFill/>
          </a:ln>
        </p:spPr>
        <p:txBody>
          <a:bodyPr anchor="ctr">
            <a:normAutofit/>
          </a:bodyPr>
          <a:lstStyle>
            <a:lvl1pPr marL="0" indent="0" algn="ctr">
              <a:buNone/>
              <a:defRPr sz="3200" b="1">
                <a:solidFill>
                  <a:schemeClr val="bg1"/>
                </a:solidFill>
              </a:defRPr>
            </a:lvl1pPr>
          </a:lstStyle>
          <a:p>
            <a:pPr lvl="0"/>
            <a:r>
              <a:rPr lang="fr-FR" dirty="0" smtClean="0"/>
              <a:t>#</a:t>
            </a:r>
            <a:endParaRPr lang="fr-FR" dirty="0"/>
          </a:p>
        </p:txBody>
      </p:sp>
      <p:sp>
        <p:nvSpPr>
          <p:cNvPr id="45" name="Espace réservé du texte 5"/>
          <p:cNvSpPr>
            <a:spLocks noGrp="1"/>
          </p:cNvSpPr>
          <p:nvPr>
            <p:ph type="body" sz="quarter" idx="18" hasCustomPrompt="1"/>
          </p:nvPr>
        </p:nvSpPr>
        <p:spPr>
          <a:xfrm>
            <a:off x="3707904" y="3356992"/>
            <a:ext cx="647700" cy="503238"/>
          </a:xfrm>
          <a:noFill/>
          <a:ln>
            <a:noFill/>
          </a:ln>
        </p:spPr>
        <p:txBody>
          <a:bodyPr anchor="ctr">
            <a:normAutofit/>
          </a:bodyPr>
          <a:lstStyle>
            <a:lvl1pPr marL="0" indent="0" algn="ctr">
              <a:buNone/>
              <a:defRPr sz="3200" b="1">
                <a:solidFill>
                  <a:schemeClr val="bg1"/>
                </a:solidFill>
              </a:defRPr>
            </a:lvl1pPr>
          </a:lstStyle>
          <a:p>
            <a:pPr lvl="0"/>
            <a:r>
              <a:rPr lang="fr-FR" dirty="0" smtClean="0"/>
              <a:t>#</a:t>
            </a:r>
            <a:endParaRPr lang="fr-FR" dirty="0"/>
          </a:p>
        </p:txBody>
      </p:sp>
      <p:sp>
        <p:nvSpPr>
          <p:cNvPr id="46" name="Espace réservé du texte 5"/>
          <p:cNvSpPr>
            <a:spLocks noGrp="1"/>
          </p:cNvSpPr>
          <p:nvPr>
            <p:ph type="body" sz="quarter" idx="19" hasCustomPrompt="1"/>
          </p:nvPr>
        </p:nvSpPr>
        <p:spPr>
          <a:xfrm>
            <a:off x="3707904" y="4509120"/>
            <a:ext cx="647700" cy="503238"/>
          </a:xfrm>
          <a:noFill/>
          <a:ln>
            <a:noFill/>
          </a:ln>
        </p:spPr>
        <p:txBody>
          <a:bodyPr anchor="ctr">
            <a:normAutofit/>
          </a:bodyPr>
          <a:lstStyle>
            <a:lvl1pPr marL="0" indent="0" algn="ctr">
              <a:buNone/>
              <a:defRPr sz="3200" b="1">
                <a:solidFill>
                  <a:schemeClr val="bg1"/>
                </a:solidFill>
              </a:defRPr>
            </a:lvl1pPr>
          </a:lstStyle>
          <a:p>
            <a:pPr lvl="0"/>
            <a:r>
              <a:rPr lang="fr-FR" dirty="0" smtClean="0"/>
              <a:t>#</a:t>
            </a:r>
            <a:endParaRPr lang="fr-FR" dirty="0"/>
          </a:p>
        </p:txBody>
      </p:sp>
      <p:sp>
        <p:nvSpPr>
          <p:cNvPr id="47" name="Espace réservé du texte 5"/>
          <p:cNvSpPr>
            <a:spLocks noGrp="1"/>
          </p:cNvSpPr>
          <p:nvPr>
            <p:ph type="body" sz="quarter" idx="20" hasCustomPrompt="1"/>
          </p:nvPr>
        </p:nvSpPr>
        <p:spPr>
          <a:xfrm>
            <a:off x="3707904" y="5661248"/>
            <a:ext cx="647700" cy="503238"/>
          </a:xfrm>
          <a:noFill/>
          <a:ln>
            <a:noFill/>
          </a:ln>
        </p:spPr>
        <p:txBody>
          <a:bodyPr anchor="ctr">
            <a:normAutofit/>
          </a:bodyPr>
          <a:lstStyle>
            <a:lvl1pPr marL="0" indent="0" algn="ctr">
              <a:buNone/>
              <a:defRPr sz="3200" b="1">
                <a:solidFill>
                  <a:schemeClr val="bg1"/>
                </a:solidFill>
              </a:defRPr>
            </a:lvl1pPr>
          </a:lstStyle>
          <a:p>
            <a:pPr lvl="0"/>
            <a:r>
              <a:rPr lang="fr-FR" dirty="0" smtClean="0"/>
              <a:t>#</a:t>
            </a:r>
            <a:endParaRPr lang="fr-FR" dirty="0"/>
          </a:p>
        </p:txBody>
      </p:sp>
      <p:sp>
        <p:nvSpPr>
          <p:cNvPr id="48" name="ZoneTexte 47"/>
          <p:cNvSpPr txBox="1"/>
          <p:nvPr userDrawn="1"/>
        </p:nvSpPr>
        <p:spPr>
          <a:xfrm>
            <a:off x="5508104" y="90505"/>
            <a:ext cx="2945037" cy="369332"/>
          </a:xfrm>
          <a:prstGeom prst="rect">
            <a:avLst/>
          </a:prstGeom>
          <a:noFill/>
        </p:spPr>
        <p:txBody>
          <a:bodyPr wrap="none" rtlCol="0">
            <a:spAutoFit/>
          </a:bodyPr>
          <a:lstStyle/>
          <a:p>
            <a:r>
              <a:rPr lang="fr-FR" b="1" dirty="0" smtClean="0"/>
              <a:t>Security </a:t>
            </a:r>
            <a:r>
              <a:rPr lang="fr-FR" b="1" dirty="0" err="1" smtClean="0"/>
              <a:t>Process</a:t>
            </a:r>
            <a:r>
              <a:rPr lang="fr-FR" b="1" dirty="0" smtClean="0"/>
              <a:t> </a:t>
            </a:r>
            <a:r>
              <a:rPr lang="fr-FR" b="1" dirty="0" err="1" smtClean="0"/>
              <a:t>Overview</a:t>
            </a:r>
            <a:endParaRPr lang="fr-FR" b="1" dirty="0"/>
          </a:p>
        </p:txBody>
      </p:sp>
    </p:spTree>
    <p:extLst>
      <p:ext uri="{BB962C8B-B14F-4D97-AF65-F5344CB8AC3E}">
        <p14:creationId xmlns:p14="http://schemas.microsoft.com/office/powerpoint/2010/main" val="338136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ux colonn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diapositive sur deux colonnes</a:t>
            </a:r>
            <a:endParaRPr lang="fr-FR" dirty="0"/>
          </a:p>
        </p:txBody>
      </p:sp>
      <p:sp>
        <p:nvSpPr>
          <p:cNvPr id="3" name="Espace réservé du texte 6"/>
          <p:cNvSpPr>
            <a:spLocks noGrp="1"/>
          </p:cNvSpPr>
          <p:nvPr>
            <p:ph type="body" sz="quarter" idx="11" hasCustomPrompt="1"/>
          </p:nvPr>
        </p:nvSpPr>
        <p:spPr>
          <a:xfrm>
            <a:off x="1042988" y="1773238"/>
            <a:ext cx="3313113" cy="3743325"/>
          </a:xfrm>
        </p:spPr>
        <p:txBody>
          <a:bodyPr/>
          <a:lstStyle>
            <a:lvl1pPr>
              <a:spcAft>
                <a:spcPts val="0"/>
              </a:spcAft>
              <a:defRPr sz="1800"/>
            </a:lvl1pPr>
          </a:lstStyle>
          <a:p>
            <a:pPr marL="185738" indent="-185738"/>
            <a:r>
              <a:rPr lang="fr-FR" sz="1600" dirty="0" smtClean="0"/>
              <a:t>le texte courant peut être écrit sur deux colonnes…</a:t>
            </a:r>
          </a:p>
        </p:txBody>
      </p:sp>
      <p:sp>
        <p:nvSpPr>
          <p:cNvPr id="4" name="Espace réservé du texte 6"/>
          <p:cNvSpPr>
            <a:spLocks noGrp="1"/>
          </p:cNvSpPr>
          <p:nvPr>
            <p:ph type="body" sz="quarter" idx="12" hasCustomPrompt="1"/>
          </p:nvPr>
        </p:nvSpPr>
        <p:spPr>
          <a:xfrm>
            <a:off x="4787900" y="1773238"/>
            <a:ext cx="3313113" cy="3743325"/>
          </a:xfrm>
        </p:spPr>
        <p:txBody>
          <a:bodyPr/>
          <a:lstStyle>
            <a:lvl1pPr>
              <a:spcAft>
                <a:spcPts val="0"/>
              </a:spcAft>
              <a:defRPr sz="1800"/>
            </a:lvl1pPr>
          </a:lstStyle>
          <a:p>
            <a:pPr marL="185738" indent="-185738"/>
            <a:r>
              <a:rPr lang="fr-FR" sz="1600" dirty="0" smtClean="0"/>
              <a:t>le texte courant peut être écrit sur deux colonnes…</a:t>
            </a:r>
          </a:p>
        </p:txBody>
      </p:sp>
    </p:spTree>
    <p:extLst>
      <p:ext uri="{BB962C8B-B14F-4D97-AF65-F5344CB8AC3E}">
        <p14:creationId xmlns:p14="http://schemas.microsoft.com/office/powerpoint/2010/main" val="190189330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4813"/>
            <a:ext cx="7084800" cy="982800"/>
          </a:xfrm>
        </p:spPr>
        <p:txBody>
          <a:bodyPr/>
          <a:lstStyle>
            <a:lvl1pPr algn="l">
              <a:defRPr/>
            </a:lvl1pPr>
          </a:lstStyle>
          <a:p>
            <a:r>
              <a:rPr lang="fr-FR" dirty="0" smtClean="0"/>
              <a:t>diapositive avec liste numérique</a:t>
            </a:r>
            <a:endParaRPr lang="fr-FR" dirty="0"/>
          </a:p>
        </p:txBody>
      </p:sp>
      <p:sp>
        <p:nvSpPr>
          <p:cNvPr id="3" name="Rectangle 8"/>
          <p:cNvSpPr>
            <a:spLocks noChangeArrowheads="1"/>
          </p:cNvSpPr>
          <p:nvPr userDrawn="1"/>
        </p:nvSpPr>
        <p:spPr bwMode="auto">
          <a:xfrm>
            <a:off x="1065194" y="161529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a:solidFill>
                  <a:srgbClr val="FF6600"/>
                </a:solidFill>
                <a:latin typeface="Helvetica 35 Thin" pitchFamily="34" charset="0"/>
              </a:rPr>
              <a:t>1</a:t>
            </a:r>
            <a:endParaRPr lang="en-GB" sz="5200" dirty="0">
              <a:solidFill>
                <a:srgbClr val="FF6600"/>
              </a:solidFill>
              <a:latin typeface="Helvetica 35 Thin" pitchFamily="34" charset="0"/>
            </a:endParaRPr>
          </a:p>
        </p:txBody>
      </p:sp>
      <p:sp>
        <p:nvSpPr>
          <p:cNvPr id="4" name="Espace réservé du texte 6"/>
          <p:cNvSpPr>
            <a:spLocks noGrp="1"/>
          </p:cNvSpPr>
          <p:nvPr>
            <p:ph type="body" sz="quarter" idx="11" hasCustomPrompt="1"/>
          </p:nvPr>
        </p:nvSpPr>
        <p:spPr>
          <a:xfrm>
            <a:off x="1928795" y="1832706"/>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1</a:t>
            </a:r>
            <a:br>
              <a:rPr lang="fr-FR" dirty="0" smtClean="0"/>
            </a:br>
            <a:r>
              <a:rPr lang="fr-FR" dirty="0" smtClean="0"/>
              <a:t>texte courant relatif au point 1</a:t>
            </a:r>
          </a:p>
          <a:p>
            <a:pPr lvl="0"/>
            <a:endParaRPr lang="fr-FR" dirty="0"/>
          </a:p>
        </p:txBody>
      </p:sp>
      <p:sp>
        <p:nvSpPr>
          <p:cNvPr id="5" name="Rectangle 4"/>
          <p:cNvSpPr>
            <a:spLocks noChangeArrowheads="1"/>
          </p:cNvSpPr>
          <p:nvPr userDrawn="1"/>
        </p:nvSpPr>
        <p:spPr bwMode="auto">
          <a:xfrm>
            <a:off x="1065194" y="272456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smtClean="0">
                <a:solidFill>
                  <a:srgbClr val="FF6600"/>
                </a:solidFill>
                <a:latin typeface="Helvetica 35 Thin" pitchFamily="34" charset="0"/>
              </a:rPr>
              <a:t>2</a:t>
            </a:r>
            <a:endParaRPr lang="en-GB" sz="5200" dirty="0">
              <a:solidFill>
                <a:srgbClr val="FF6600"/>
              </a:solidFill>
              <a:latin typeface="Helvetica 35 Thin" pitchFamily="34" charset="0"/>
            </a:endParaRPr>
          </a:p>
        </p:txBody>
      </p:sp>
      <p:sp>
        <p:nvSpPr>
          <p:cNvPr id="6" name="Espace réservé du texte 6"/>
          <p:cNvSpPr>
            <a:spLocks noGrp="1"/>
          </p:cNvSpPr>
          <p:nvPr>
            <p:ph type="body" sz="quarter" idx="12" hasCustomPrompt="1"/>
          </p:nvPr>
        </p:nvSpPr>
        <p:spPr>
          <a:xfrm>
            <a:off x="1928795" y="2984834"/>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2</a:t>
            </a:r>
            <a:br>
              <a:rPr lang="fr-FR" dirty="0" smtClean="0"/>
            </a:br>
            <a:r>
              <a:rPr lang="fr-FR" dirty="0" smtClean="0"/>
              <a:t>texte courant relatif au point 2</a:t>
            </a:r>
          </a:p>
          <a:p>
            <a:pPr lvl="0"/>
            <a:endParaRPr lang="fr-FR" dirty="0"/>
          </a:p>
        </p:txBody>
      </p:sp>
      <p:sp>
        <p:nvSpPr>
          <p:cNvPr id="7" name="Rectangle 6"/>
          <p:cNvSpPr>
            <a:spLocks noChangeArrowheads="1"/>
          </p:cNvSpPr>
          <p:nvPr userDrawn="1"/>
        </p:nvSpPr>
        <p:spPr bwMode="auto">
          <a:xfrm>
            <a:off x="1065194" y="390208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smtClean="0">
                <a:solidFill>
                  <a:srgbClr val="FF6600"/>
                </a:solidFill>
                <a:latin typeface="Helvetica 35 Thin" pitchFamily="34" charset="0"/>
              </a:rPr>
              <a:t>3</a:t>
            </a:r>
            <a:endParaRPr lang="en-GB" sz="5200" dirty="0">
              <a:solidFill>
                <a:srgbClr val="FF6600"/>
              </a:solidFill>
              <a:latin typeface="Helvetica 35 Thin" pitchFamily="34" charset="0"/>
            </a:endParaRPr>
          </a:p>
        </p:txBody>
      </p:sp>
      <p:sp>
        <p:nvSpPr>
          <p:cNvPr id="8" name="Espace réservé du texte 6"/>
          <p:cNvSpPr>
            <a:spLocks noGrp="1"/>
          </p:cNvSpPr>
          <p:nvPr>
            <p:ph type="body" sz="quarter" idx="13" hasCustomPrompt="1"/>
          </p:nvPr>
        </p:nvSpPr>
        <p:spPr>
          <a:xfrm>
            <a:off x="1928795" y="4136962"/>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3</a:t>
            </a:r>
            <a:br>
              <a:rPr lang="fr-FR" dirty="0" smtClean="0"/>
            </a:br>
            <a:r>
              <a:rPr lang="fr-FR" dirty="0" smtClean="0"/>
              <a:t>texte courant relatif au point 3</a:t>
            </a:r>
          </a:p>
          <a:p>
            <a:pPr lvl="0"/>
            <a:endParaRPr lang="fr-FR" dirty="0"/>
          </a:p>
        </p:txBody>
      </p:sp>
    </p:spTree>
    <p:extLst>
      <p:ext uri="{BB962C8B-B14F-4D97-AF65-F5344CB8AC3E}">
        <p14:creationId xmlns:p14="http://schemas.microsoft.com/office/powerpoint/2010/main" val="296609757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iffres ou point clefs à mettre en valeur">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4813"/>
            <a:ext cx="7084800" cy="982800"/>
          </a:xfrm>
        </p:spPr>
        <p:txBody>
          <a:bodyPr/>
          <a:lstStyle>
            <a:lvl1pPr algn="l">
              <a:defRPr/>
            </a:lvl1pPr>
          </a:lstStyle>
          <a:p>
            <a:r>
              <a:rPr lang="fr-FR" dirty="0" smtClean="0"/>
              <a:t>chiffres ou points clefs à mettre en valeur</a:t>
            </a:r>
            <a:endParaRPr lang="fr-FR" dirty="0"/>
          </a:p>
        </p:txBody>
      </p:sp>
      <p:sp>
        <p:nvSpPr>
          <p:cNvPr id="3" name="Espace réservé du texte 4"/>
          <p:cNvSpPr>
            <a:spLocks noGrp="1"/>
          </p:cNvSpPr>
          <p:nvPr>
            <p:ph type="body" sz="quarter" idx="11" hasCustomPrompt="1"/>
          </p:nvPr>
        </p:nvSpPr>
        <p:spPr>
          <a:xfrm>
            <a:off x="1042988" y="1756660"/>
            <a:ext cx="7058025" cy="1096276"/>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vl2pPr marL="482600" indent="0">
              <a:buNone/>
              <a:defRPr/>
            </a:lvl2pPr>
            <a:lvl3pPr marL="958850" indent="0">
              <a:buNone/>
              <a:defRPr/>
            </a:lvl3pPr>
            <a:lvl4pPr marL="1377950" indent="0">
              <a:buNone/>
              <a:defRPr/>
            </a:lvl4pPr>
            <a:lvl5pPr marL="1828800" indent="0">
              <a:buNone/>
              <a:defRPr/>
            </a:lvl5pPr>
          </a:lstStyle>
          <a:p>
            <a:pPr marL="0" indent="0">
              <a:buFont typeface="Wingdings" pitchFamily="2" charset="2"/>
              <a:buNone/>
            </a:pPr>
            <a:r>
              <a:rPr lang="fr-FR" dirty="0" smtClean="0">
                <a:latin typeface="Helvetica 55 Roman" pitchFamily="34" charset="0"/>
              </a:rPr>
              <a:t>la présentation de ce qui est mis en valeur est ici</a:t>
            </a:r>
          </a:p>
          <a:p>
            <a:pPr lvl="0"/>
            <a:endParaRPr lang="fr-FR" dirty="0"/>
          </a:p>
        </p:txBody>
      </p:sp>
      <p:sp>
        <p:nvSpPr>
          <p:cNvPr id="4" name="Text Box 4"/>
          <p:cNvSpPr txBox="1">
            <a:spLocks noChangeArrowheads="1"/>
          </p:cNvSpPr>
          <p:nvPr userDrawn="1"/>
        </p:nvSpPr>
        <p:spPr bwMode="auto">
          <a:xfrm>
            <a:off x="118839"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1</a:t>
            </a:r>
          </a:p>
        </p:txBody>
      </p:sp>
      <p:sp>
        <p:nvSpPr>
          <p:cNvPr id="5" name="Text Box 6"/>
          <p:cNvSpPr txBox="1">
            <a:spLocks noChangeArrowheads="1"/>
          </p:cNvSpPr>
          <p:nvPr userDrawn="1"/>
        </p:nvSpPr>
        <p:spPr bwMode="auto">
          <a:xfrm>
            <a:off x="21161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2</a:t>
            </a:r>
          </a:p>
        </p:txBody>
      </p:sp>
      <p:sp>
        <p:nvSpPr>
          <p:cNvPr id="6" name="Text Box 7"/>
          <p:cNvSpPr txBox="1">
            <a:spLocks noChangeArrowheads="1"/>
          </p:cNvSpPr>
          <p:nvPr userDrawn="1"/>
        </p:nvSpPr>
        <p:spPr bwMode="auto">
          <a:xfrm>
            <a:off x="44275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a:solidFill>
                  <a:srgbClr val="FF6600"/>
                </a:solidFill>
                <a:latin typeface="Helvetica 35 Thin" pitchFamily="34" charset="0"/>
              </a:rPr>
              <a:t>3</a:t>
            </a:r>
          </a:p>
        </p:txBody>
      </p:sp>
      <p:sp>
        <p:nvSpPr>
          <p:cNvPr id="7" name="Text Box 8"/>
          <p:cNvSpPr txBox="1">
            <a:spLocks noChangeArrowheads="1"/>
          </p:cNvSpPr>
          <p:nvPr userDrawn="1"/>
        </p:nvSpPr>
        <p:spPr bwMode="auto">
          <a:xfrm>
            <a:off x="67516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4</a:t>
            </a:r>
          </a:p>
        </p:txBody>
      </p:sp>
      <p:sp>
        <p:nvSpPr>
          <p:cNvPr id="8" name="Espace réservé du texte 15"/>
          <p:cNvSpPr>
            <a:spLocks noGrp="1"/>
          </p:cNvSpPr>
          <p:nvPr>
            <p:ph type="body" sz="quarter" idx="16" hasCustomPrompt="1"/>
          </p:nvPr>
        </p:nvSpPr>
        <p:spPr>
          <a:xfrm>
            <a:off x="1052859"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9" name="Espace réservé du texte 15"/>
          <p:cNvSpPr>
            <a:spLocks noGrp="1"/>
          </p:cNvSpPr>
          <p:nvPr>
            <p:ph type="body" sz="quarter" idx="17" hasCustomPrompt="1"/>
          </p:nvPr>
        </p:nvSpPr>
        <p:spPr>
          <a:xfrm>
            <a:off x="3285157"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a:t>
            </a:r>
          </a:p>
          <a:p>
            <a:pPr lvl="0"/>
            <a:endParaRPr lang="fr-FR" dirty="0"/>
          </a:p>
        </p:txBody>
      </p:sp>
      <p:sp>
        <p:nvSpPr>
          <p:cNvPr id="10" name="Espace réservé du texte 15"/>
          <p:cNvSpPr>
            <a:spLocks noGrp="1"/>
          </p:cNvSpPr>
          <p:nvPr>
            <p:ph type="body" sz="quarter" idx="18" hasCustomPrompt="1"/>
          </p:nvPr>
        </p:nvSpPr>
        <p:spPr>
          <a:xfrm>
            <a:off x="5661421"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11" name="Espace réservé du texte 15"/>
          <p:cNvSpPr>
            <a:spLocks noGrp="1"/>
          </p:cNvSpPr>
          <p:nvPr>
            <p:ph type="body" sz="quarter" idx="19" hasCustomPrompt="1"/>
          </p:nvPr>
        </p:nvSpPr>
        <p:spPr>
          <a:xfrm>
            <a:off x="7944451"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Tree>
    <p:extLst>
      <p:ext uri="{BB962C8B-B14F-4D97-AF65-F5344CB8AC3E}">
        <p14:creationId xmlns:p14="http://schemas.microsoft.com/office/powerpoint/2010/main" val="310997562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iffres clef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770" y="404813"/>
            <a:ext cx="7084800" cy="982800"/>
          </a:xfrm>
        </p:spPr>
        <p:txBody>
          <a:bodyPr/>
          <a:lstStyle>
            <a:lvl1pPr algn="l">
              <a:defRPr/>
            </a:lvl1pPr>
          </a:lstStyle>
          <a:p>
            <a:r>
              <a:rPr lang="fr-FR" dirty="0" smtClean="0"/>
              <a:t>chiffres ou points clefs à mettre en valeur</a:t>
            </a:r>
            <a:endParaRPr lang="fr-FR" dirty="0"/>
          </a:p>
        </p:txBody>
      </p:sp>
      <p:sp>
        <p:nvSpPr>
          <p:cNvPr id="13" name="Espace réservé du texte 7"/>
          <p:cNvSpPr>
            <a:spLocks noGrp="1"/>
          </p:cNvSpPr>
          <p:nvPr>
            <p:ph type="body" sz="quarter" idx="13" hasCustomPrompt="1"/>
          </p:nvPr>
        </p:nvSpPr>
        <p:spPr>
          <a:xfrm>
            <a:off x="1903592" y="335962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5" name="Espace réservé du texte 7"/>
          <p:cNvSpPr>
            <a:spLocks noGrp="1"/>
          </p:cNvSpPr>
          <p:nvPr>
            <p:ph type="body" sz="quarter" idx="15" hasCustomPrompt="1"/>
          </p:nvPr>
        </p:nvSpPr>
        <p:spPr>
          <a:xfrm>
            <a:off x="1903592" y="396922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7" name="Espace réservé du texte 7"/>
          <p:cNvSpPr>
            <a:spLocks noGrp="1"/>
          </p:cNvSpPr>
          <p:nvPr>
            <p:ph type="body" sz="quarter" idx="17" hasCustomPrompt="1"/>
          </p:nvPr>
        </p:nvSpPr>
        <p:spPr>
          <a:xfrm>
            <a:off x="1903592" y="458127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9" name="Espace réservé du texte 7"/>
          <p:cNvSpPr>
            <a:spLocks noGrp="1"/>
          </p:cNvSpPr>
          <p:nvPr>
            <p:ph type="body" sz="quarter" idx="19" hasCustomPrompt="1"/>
          </p:nvPr>
        </p:nvSpPr>
        <p:spPr>
          <a:xfrm>
            <a:off x="1903592" y="5229200"/>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20" name="Espace réservé du texte 13"/>
          <p:cNvSpPr>
            <a:spLocks noGrp="1"/>
          </p:cNvSpPr>
          <p:nvPr>
            <p:ph type="body" sz="quarter" idx="20" hasCustomPrompt="1"/>
          </p:nvPr>
        </p:nvSpPr>
        <p:spPr>
          <a:xfrm>
            <a:off x="1016000" y="1781175"/>
            <a:ext cx="7085013" cy="1152525"/>
          </a:xfrm>
        </p:spPr>
        <p:txBody>
          <a:bodyPr/>
          <a:lstStyle>
            <a:lvl1pPr marL="0" indent="0">
              <a:buNone/>
              <a:defRPr sz="7500" baseline="0">
                <a:solidFill>
                  <a:schemeClr val="tx1"/>
                </a:solidFill>
                <a:latin typeface="Helvetica 35 Thin" pitchFamily="34" charset="0"/>
              </a:defRPr>
            </a:lvl1pPr>
          </a:lstStyle>
          <a:p>
            <a:pPr lvl="0"/>
            <a:r>
              <a:rPr lang="fr-FR" dirty="0" smtClean="0"/>
              <a:t>chiffres clefs</a:t>
            </a:r>
            <a:endParaRPr lang="fr-FR" dirty="0"/>
          </a:p>
        </p:txBody>
      </p:sp>
      <p:sp>
        <p:nvSpPr>
          <p:cNvPr id="6" name="Espace réservé du texte 5"/>
          <p:cNvSpPr>
            <a:spLocks noGrp="1"/>
          </p:cNvSpPr>
          <p:nvPr>
            <p:ph type="body" sz="quarter" idx="21" hasCustomPrompt="1"/>
          </p:nvPr>
        </p:nvSpPr>
        <p:spPr>
          <a:xfrm>
            <a:off x="1043608" y="3359627"/>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1" name="Espace réservé du texte 5"/>
          <p:cNvSpPr>
            <a:spLocks noGrp="1"/>
          </p:cNvSpPr>
          <p:nvPr>
            <p:ph type="body" sz="quarter" idx="22" hasCustomPrompt="1"/>
          </p:nvPr>
        </p:nvSpPr>
        <p:spPr>
          <a:xfrm>
            <a:off x="1043608" y="3969226"/>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2" name="Espace réservé du texte 5"/>
          <p:cNvSpPr>
            <a:spLocks noGrp="1"/>
          </p:cNvSpPr>
          <p:nvPr>
            <p:ph type="body" sz="quarter" idx="23" hasCustomPrompt="1"/>
          </p:nvPr>
        </p:nvSpPr>
        <p:spPr>
          <a:xfrm>
            <a:off x="1043608" y="4581276"/>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3" name="Espace réservé du texte 5"/>
          <p:cNvSpPr>
            <a:spLocks noGrp="1"/>
          </p:cNvSpPr>
          <p:nvPr>
            <p:ph type="body" sz="quarter" idx="24" hasCustomPrompt="1"/>
          </p:nvPr>
        </p:nvSpPr>
        <p:spPr>
          <a:xfrm>
            <a:off x="1043608" y="5229200"/>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Tree>
    <p:extLst>
      <p:ext uri="{BB962C8B-B14F-4D97-AF65-F5344CB8AC3E}">
        <p14:creationId xmlns:p14="http://schemas.microsoft.com/office/powerpoint/2010/main" val="417213887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iffres clefs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chiffres ou points clefs à mettre en valeur</a:t>
            </a:r>
            <a:endParaRPr lang="fr-FR" dirty="0"/>
          </a:p>
        </p:txBody>
      </p:sp>
      <p:sp>
        <p:nvSpPr>
          <p:cNvPr id="12" name="Espace réservé du texte 5"/>
          <p:cNvSpPr>
            <a:spLocks noGrp="1"/>
          </p:cNvSpPr>
          <p:nvPr>
            <p:ph type="body" sz="quarter" idx="12" hasCustomPrompt="1"/>
          </p:nvPr>
        </p:nvSpPr>
        <p:spPr>
          <a:xfrm>
            <a:off x="1016000" y="335756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3" name="Espace réservé du texte 7"/>
          <p:cNvSpPr>
            <a:spLocks noGrp="1"/>
          </p:cNvSpPr>
          <p:nvPr>
            <p:ph type="body" sz="quarter" idx="13" hasCustomPrompt="1"/>
          </p:nvPr>
        </p:nvSpPr>
        <p:spPr>
          <a:xfrm>
            <a:off x="1903593" y="335962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4" name="Espace réservé du texte 5"/>
          <p:cNvSpPr>
            <a:spLocks noGrp="1"/>
          </p:cNvSpPr>
          <p:nvPr>
            <p:ph type="body" sz="quarter" idx="14" hasCustomPrompt="1"/>
          </p:nvPr>
        </p:nvSpPr>
        <p:spPr>
          <a:xfrm>
            <a:off x="4760415" y="335699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5" name="Espace réservé du texte 7"/>
          <p:cNvSpPr>
            <a:spLocks noGrp="1"/>
          </p:cNvSpPr>
          <p:nvPr>
            <p:ph type="body" sz="quarter" idx="15" hasCustomPrompt="1"/>
          </p:nvPr>
        </p:nvSpPr>
        <p:spPr>
          <a:xfrm>
            <a:off x="5648008" y="335905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6" name="Espace réservé du texte 5"/>
          <p:cNvSpPr>
            <a:spLocks noGrp="1"/>
          </p:cNvSpPr>
          <p:nvPr>
            <p:ph type="body" sz="quarter" idx="16" hasCustomPrompt="1"/>
          </p:nvPr>
        </p:nvSpPr>
        <p:spPr>
          <a:xfrm>
            <a:off x="1016000" y="457921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7" name="Espace réservé du texte 7"/>
          <p:cNvSpPr>
            <a:spLocks noGrp="1"/>
          </p:cNvSpPr>
          <p:nvPr>
            <p:ph type="body" sz="quarter" idx="17" hasCustomPrompt="1"/>
          </p:nvPr>
        </p:nvSpPr>
        <p:spPr>
          <a:xfrm>
            <a:off x="1903593" y="458127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8" name="Espace réservé du texte 5"/>
          <p:cNvSpPr>
            <a:spLocks noGrp="1"/>
          </p:cNvSpPr>
          <p:nvPr>
            <p:ph type="body" sz="quarter" idx="18" hasCustomPrompt="1"/>
          </p:nvPr>
        </p:nvSpPr>
        <p:spPr>
          <a:xfrm>
            <a:off x="4760415" y="4581128"/>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9" name="Espace réservé du texte 7"/>
          <p:cNvSpPr>
            <a:spLocks noGrp="1"/>
          </p:cNvSpPr>
          <p:nvPr>
            <p:ph type="body" sz="quarter" idx="19" hasCustomPrompt="1"/>
          </p:nvPr>
        </p:nvSpPr>
        <p:spPr>
          <a:xfrm>
            <a:off x="5648008" y="4583192"/>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20" name="Espace réservé du texte 13"/>
          <p:cNvSpPr>
            <a:spLocks noGrp="1"/>
          </p:cNvSpPr>
          <p:nvPr>
            <p:ph type="body" sz="quarter" idx="20" hasCustomPrompt="1"/>
          </p:nvPr>
        </p:nvSpPr>
        <p:spPr>
          <a:xfrm>
            <a:off x="1016000" y="1781175"/>
            <a:ext cx="7085013" cy="1152525"/>
          </a:xfrm>
        </p:spPr>
        <p:txBody>
          <a:bodyPr/>
          <a:lstStyle>
            <a:lvl1pPr marL="0" indent="0">
              <a:buNone/>
              <a:defRPr sz="7500" baseline="0">
                <a:solidFill>
                  <a:schemeClr val="tx1"/>
                </a:solidFill>
                <a:latin typeface="Helvetica 35 Thin" pitchFamily="34" charset="0"/>
              </a:defRPr>
            </a:lvl1pPr>
          </a:lstStyle>
          <a:p>
            <a:pPr lvl="0"/>
            <a:r>
              <a:rPr lang="fr-FR" dirty="0" smtClean="0"/>
              <a:t>chiffres clefs</a:t>
            </a:r>
            <a:endParaRPr lang="fr-FR" dirty="0"/>
          </a:p>
        </p:txBody>
      </p:sp>
    </p:spTree>
    <p:extLst>
      <p:ext uri="{BB962C8B-B14F-4D97-AF65-F5344CB8AC3E}">
        <p14:creationId xmlns:p14="http://schemas.microsoft.com/office/powerpoint/2010/main" val="76505364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e visuel et annota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58025" cy="982800"/>
          </a:xfrm>
        </p:spPr>
        <p:txBody>
          <a:bodyPr/>
          <a:lstStyle>
            <a:lvl1pPr algn="l">
              <a:defRPr/>
            </a:lvl1pPr>
          </a:lstStyle>
          <a:p>
            <a:r>
              <a:rPr lang="fr-FR" dirty="0" smtClean="0"/>
              <a:t>texte, visuel et annotation</a:t>
            </a:r>
            <a:endParaRPr lang="fr-FR" dirty="0"/>
          </a:p>
        </p:txBody>
      </p:sp>
      <p:sp>
        <p:nvSpPr>
          <p:cNvPr id="4" name="Espace réservé du texte 6"/>
          <p:cNvSpPr>
            <a:spLocks noGrp="1"/>
          </p:cNvSpPr>
          <p:nvPr>
            <p:ph type="body" sz="quarter" idx="11" hasCustomPrompt="1"/>
          </p:nvPr>
        </p:nvSpPr>
        <p:spPr>
          <a:xfrm>
            <a:off x="1043608" y="1773239"/>
            <a:ext cx="3340100" cy="3870340"/>
          </a:xfrm>
        </p:spPr>
        <p:txBody>
          <a:bodyPr/>
          <a:lstStyle>
            <a:lvl1pPr>
              <a:spcAft>
                <a:spcPts val="0"/>
              </a:spcAft>
              <a:defRPr sz="1800" baseline="0"/>
            </a:lvl1pPr>
          </a:lstStyle>
          <a:p>
            <a:r>
              <a:rPr lang="fr-FR" dirty="0" smtClean="0"/>
              <a:t>des informations complémentaires peuvent être ajoutées au visuel selon le format ci-contre</a:t>
            </a:r>
          </a:p>
        </p:txBody>
      </p:sp>
      <p:sp>
        <p:nvSpPr>
          <p:cNvPr id="5" name="Espace réservé du texte 6"/>
          <p:cNvSpPr>
            <a:spLocks noGrp="1"/>
          </p:cNvSpPr>
          <p:nvPr>
            <p:ph type="body" sz="quarter" idx="12" hasCustomPrompt="1"/>
          </p:nvPr>
        </p:nvSpPr>
        <p:spPr>
          <a:xfrm>
            <a:off x="4815508" y="4370751"/>
            <a:ext cx="3313113" cy="522143"/>
          </a:xfrm>
        </p:spPr>
        <p:txBody>
          <a:bodyPr/>
          <a:lstStyle>
            <a:lvl1pPr marL="0" indent="0" algn="l" eaLnBrk="0" hangingPunct="0">
              <a:spcAft>
                <a:spcPts val="0"/>
              </a:spcAft>
              <a:buSzPct val="70000"/>
              <a:buNone/>
              <a:defRPr sz="1200"/>
            </a:lvl1pPr>
          </a:lstStyle>
          <a:p>
            <a:pPr eaLnBrk="0" hangingPunct="0">
              <a:spcAft>
                <a:spcPct val="25000"/>
              </a:spcAft>
              <a:buSzPct val="70000"/>
            </a:pPr>
            <a:r>
              <a:rPr lang="fr-FR" dirty="0" smtClean="0">
                <a:solidFill>
                  <a:schemeClr val="tx2"/>
                </a:solidFill>
              </a:rPr>
              <a:t>annotation</a:t>
            </a:r>
            <a:endParaRPr lang="fr-FR" dirty="0">
              <a:solidFill>
                <a:schemeClr val="tx2"/>
              </a:solidFill>
            </a:endParaRPr>
          </a:p>
        </p:txBody>
      </p:sp>
      <p:sp>
        <p:nvSpPr>
          <p:cNvPr id="6" name="Espace réservé pour une image  3"/>
          <p:cNvSpPr>
            <a:spLocks noGrp="1"/>
          </p:cNvSpPr>
          <p:nvPr>
            <p:ph type="pic" sz="quarter" idx="14" hasCustomPrompt="1"/>
          </p:nvPr>
        </p:nvSpPr>
        <p:spPr>
          <a:xfrm>
            <a:off x="4815508" y="1773238"/>
            <a:ext cx="3313113" cy="2232025"/>
          </a:xfrm>
        </p:spPr>
        <p:txBody>
          <a:bodyPr/>
          <a:lstStyle>
            <a:lvl1pPr>
              <a:spcAft>
                <a:spcPts val="0"/>
              </a:spcAft>
              <a:defRPr sz="1800"/>
            </a:lvl1pPr>
          </a:lstStyle>
          <a:p>
            <a:r>
              <a:rPr lang="fr-FR" dirty="0" smtClean="0"/>
              <a:t>cliquez ici pour insérer une image</a:t>
            </a:r>
            <a:endParaRPr lang="fr-FR" dirty="0"/>
          </a:p>
        </p:txBody>
      </p:sp>
    </p:spTree>
    <p:extLst>
      <p:ext uri="{BB962C8B-B14F-4D97-AF65-F5344CB8AC3E}">
        <p14:creationId xmlns:p14="http://schemas.microsoft.com/office/powerpoint/2010/main" val="232175765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suel demi page">
    <p:spTree>
      <p:nvGrpSpPr>
        <p:cNvPr id="1" name=""/>
        <p:cNvGrpSpPr/>
        <p:nvPr/>
      </p:nvGrpSpPr>
      <p:grpSpPr>
        <a:xfrm>
          <a:off x="0" y="0"/>
          <a:ext cx="0" cy="0"/>
          <a:chOff x="0" y="0"/>
          <a:chExt cx="0" cy="0"/>
        </a:xfrm>
      </p:grpSpPr>
      <p:sp>
        <p:nvSpPr>
          <p:cNvPr id="3" name="Titre 1"/>
          <p:cNvSpPr>
            <a:spLocks noGrp="1"/>
          </p:cNvSpPr>
          <p:nvPr>
            <p:ph type="title" hasCustomPrompt="1"/>
          </p:nvPr>
        </p:nvSpPr>
        <p:spPr>
          <a:xfrm>
            <a:off x="1015200" y="404813"/>
            <a:ext cx="3344862" cy="984250"/>
          </a:xfrm>
        </p:spPr>
        <p:txBody>
          <a:bodyPr/>
          <a:lstStyle>
            <a:lvl1pPr algn="l">
              <a:defRPr/>
            </a:lvl1pPr>
          </a:lstStyle>
          <a:p>
            <a:r>
              <a:rPr lang="fr-FR" dirty="0" smtClean="0"/>
              <a:t>visuel sur une </a:t>
            </a:r>
            <a:br>
              <a:rPr lang="fr-FR" dirty="0" smtClean="0"/>
            </a:br>
            <a:r>
              <a:rPr lang="fr-FR" dirty="0" smtClean="0"/>
              <a:t>moitié de page</a:t>
            </a:r>
            <a:endParaRPr lang="fr-FR" dirty="0"/>
          </a:p>
        </p:txBody>
      </p:sp>
      <p:sp>
        <p:nvSpPr>
          <p:cNvPr id="4" name="Espace réservé du texte 6"/>
          <p:cNvSpPr>
            <a:spLocks noGrp="1"/>
          </p:cNvSpPr>
          <p:nvPr>
            <p:ph type="body" sz="quarter" idx="11" hasCustomPrompt="1"/>
          </p:nvPr>
        </p:nvSpPr>
        <p:spPr>
          <a:xfrm>
            <a:off x="1039626" y="1773238"/>
            <a:ext cx="3340100" cy="3887787"/>
          </a:xfrm>
        </p:spPr>
        <p:txBody>
          <a:bodyPr/>
          <a:lstStyle>
            <a:lvl1pPr marL="193675" marR="0" indent="-193675" algn="l" defTabSz="914400" rtl="0" eaLnBrk="1" fontAlgn="base" latinLnBrk="0" hangingPunct="1">
              <a:lnSpc>
                <a:spcPct val="100000"/>
              </a:lnSpc>
              <a:spcBef>
                <a:spcPct val="0"/>
              </a:spcBef>
              <a:spcAft>
                <a:spcPts val="0"/>
              </a:spcAft>
              <a:buClr>
                <a:srgbClr val="FF6600"/>
              </a:buClr>
              <a:buSzPct val="100000"/>
              <a:buFont typeface="Wingdings" pitchFamily="2" charset="2"/>
              <a:buChar char="§"/>
              <a:tabLst/>
              <a:defRPr sz="1800">
                <a:solidFill>
                  <a:schemeClr val="tx1"/>
                </a:solidFill>
              </a:defRPr>
            </a:lvl1pPr>
          </a:lstStyle>
          <a:p>
            <a:r>
              <a:rPr lang="fr-FR" dirty="0" smtClean="0"/>
              <a:t>un visuel peut être inséré sur une moitié de page</a:t>
            </a:r>
          </a:p>
          <a:p>
            <a:endParaRPr lang="fr-FR" dirty="0"/>
          </a:p>
        </p:txBody>
      </p:sp>
      <p:sp>
        <p:nvSpPr>
          <p:cNvPr id="5" name="Espace réservé pour une image  3"/>
          <p:cNvSpPr>
            <a:spLocks noGrp="1"/>
          </p:cNvSpPr>
          <p:nvPr>
            <p:ph type="pic" sz="quarter" idx="12" hasCustomPrompt="1"/>
          </p:nvPr>
        </p:nvSpPr>
        <p:spPr>
          <a:xfrm>
            <a:off x="4572000" y="0"/>
            <a:ext cx="4572000" cy="6858000"/>
          </a:xfrm>
        </p:spPr>
        <p:txBody>
          <a:bodyPr/>
          <a:lstStyle/>
          <a:p>
            <a:r>
              <a:rPr lang="fr-FR" dirty="0" smtClean="0"/>
              <a:t>cliquez sur l'icône pour ajouter une image</a:t>
            </a:r>
            <a:endParaRPr lang="fr-FR" dirty="0"/>
          </a:p>
        </p:txBody>
      </p:sp>
    </p:spTree>
    <p:extLst>
      <p:ext uri="{BB962C8B-B14F-4D97-AF65-F5344CB8AC3E}">
        <p14:creationId xmlns:p14="http://schemas.microsoft.com/office/powerpoint/2010/main" val="335907203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suels multi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664"/>
            <a:ext cx="7051129" cy="982800"/>
          </a:xfrm>
        </p:spPr>
        <p:txBody>
          <a:bodyPr/>
          <a:lstStyle>
            <a:lvl1pPr algn="l">
              <a:defRPr/>
            </a:lvl1pPr>
          </a:lstStyle>
          <a:p>
            <a:r>
              <a:rPr lang="fr-FR" dirty="0" smtClean="0"/>
              <a:t>visuels multiples</a:t>
            </a:r>
            <a:endParaRPr lang="fr-FR" dirty="0"/>
          </a:p>
        </p:txBody>
      </p:sp>
      <p:sp>
        <p:nvSpPr>
          <p:cNvPr id="3" name="Espace réservé pour une image  3"/>
          <p:cNvSpPr>
            <a:spLocks noGrp="1"/>
          </p:cNvSpPr>
          <p:nvPr>
            <p:ph type="pic" sz="quarter" idx="12" hasCustomPrompt="1"/>
          </p:nvPr>
        </p:nvSpPr>
        <p:spPr>
          <a:xfrm>
            <a:off x="1039129" y="1773238"/>
            <a:ext cx="3316971" cy="2303834"/>
          </a:xfrm>
        </p:spPr>
        <p:txBody>
          <a:bodyPr/>
          <a:lstStyle>
            <a:lvl1pPr marL="0" indent="0">
              <a:buNone/>
              <a:defRPr baseline="0"/>
            </a:lvl1pPr>
          </a:lstStyle>
          <a:p>
            <a:r>
              <a:rPr lang="fr-FR" dirty="0" smtClean="0"/>
              <a:t>cliquez sur l’icône pour insérer une image</a:t>
            </a:r>
            <a:endParaRPr lang="fr-FR" dirty="0"/>
          </a:p>
        </p:txBody>
      </p:sp>
      <p:sp>
        <p:nvSpPr>
          <p:cNvPr id="4" name="Espace réservé pour une image  3"/>
          <p:cNvSpPr>
            <a:spLocks noGrp="1"/>
          </p:cNvSpPr>
          <p:nvPr>
            <p:ph type="pic" sz="quarter" idx="13" hasCustomPrompt="1"/>
          </p:nvPr>
        </p:nvSpPr>
        <p:spPr>
          <a:xfrm>
            <a:off x="4787279" y="1773238"/>
            <a:ext cx="3289984" cy="2303834"/>
          </a:xfrm>
        </p:spPr>
        <p:txBody>
          <a:bodyPr/>
          <a:lstStyle>
            <a:lvl1pPr marL="0" indent="0">
              <a:buNone/>
              <a:defRPr baseline="0"/>
            </a:lvl1pPr>
          </a:lstStyle>
          <a:p>
            <a:r>
              <a:rPr lang="fr-FR" dirty="0" smtClean="0"/>
              <a:t>cliquez sur l’icône pour insérer une image</a:t>
            </a:r>
            <a:endParaRPr lang="fr-FR" dirty="0"/>
          </a:p>
        </p:txBody>
      </p:sp>
      <p:sp>
        <p:nvSpPr>
          <p:cNvPr id="5" name="Espace réservé du texte 7"/>
          <p:cNvSpPr>
            <a:spLocks noGrp="1"/>
          </p:cNvSpPr>
          <p:nvPr>
            <p:ph type="body" sz="quarter" idx="14" hasCustomPrompt="1"/>
          </p:nvPr>
        </p:nvSpPr>
        <p:spPr>
          <a:xfrm>
            <a:off x="1039130" y="4365625"/>
            <a:ext cx="3316971"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6" name="Espace réservé du texte 7"/>
          <p:cNvSpPr>
            <a:spLocks noGrp="1"/>
          </p:cNvSpPr>
          <p:nvPr>
            <p:ph type="body" sz="quarter" idx="15" hasCustomPrompt="1"/>
          </p:nvPr>
        </p:nvSpPr>
        <p:spPr>
          <a:xfrm>
            <a:off x="4787403" y="4365104"/>
            <a:ext cx="3294597"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Tree>
    <p:extLst>
      <p:ext uri="{BB962C8B-B14F-4D97-AF65-F5344CB8AC3E}">
        <p14:creationId xmlns:p14="http://schemas.microsoft.com/office/powerpoint/2010/main" val="279254114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suels multiples 4">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3669"/>
            <a:ext cx="7084800" cy="982800"/>
          </a:xfrm>
        </p:spPr>
        <p:txBody>
          <a:bodyPr/>
          <a:lstStyle>
            <a:lvl1pPr algn="l">
              <a:defRPr/>
            </a:lvl1pPr>
          </a:lstStyle>
          <a:p>
            <a:r>
              <a:rPr lang="fr-FR" dirty="0" smtClean="0"/>
              <a:t>visuels multiples</a:t>
            </a:r>
            <a:endParaRPr lang="fr-FR" dirty="0"/>
          </a:p>
        </p:txBody>
      </p:sp>
      <p:sp>
        <p:nvSpPr>
          <p:cNvPr id="3" name="Espace réservé pour une image  3"/>
          <p:cNvSpPr>
            <a:spLocks noGrp="1"/>
          </p:cNvSpPr>
          <p:nvPr>
            <p:ph type="pic" sz="quarter" idx="14" hasCustomPrompt="1"/>
          </p:nvPr>
        </p:nvSpPr>
        <p:spPr>
          <a:xfrm>
            <a:off x="4702408"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4" name="Espace réservé pour une image  3"/>
          <p:cNvSpPr>
            <a:spLocks noGrp="1"/>
          </p:cNvSpPr>
          <p:nvPr>
            <p:ph type="pic" sz="quarter" idx="15" hasCustomPrompt="1"/>
          </p:nvPr>
        </p:nvSpPr>
        <p:spPr>
          <a:xfrm>
            <a:off x="6529464"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5" name="Espace réservé pour une image  3"/>
          <p:cNvSpPr>
            <a:spLocks noGrp="1"/>
          </p:cNvSpPr>
          <p:nvPr>
            <p:ph type="pic" sz="quarter" idx="16" hasCustomPrompt="1"/>
          </p:nvPr>
        </p:nvSpPr>
        <p:spPr>
          <a:xfrm>
            <a:off x="1048298"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6" name="Espace réservé pour une image  3"/>
          <p:cNvSpPr>
            <a:spLocks noGrp="1"/>
          </p:cNvSpPr>
          <p:nvPr>
            <p:ph type="pic" sz="quarter" idx="17" hasCustomPrompt="1"/>
          </p:nvPr>
        </p:nvSpPr>
        <p:spPr>
          <a:xfrm>
            <a:off x="2875353"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7" name="Espace réservé du texte 7"/>
          <p:cNvSpPr>
            <a:spLocks noGrp="1"/>
          </p:cNvSpPr>
          <p:nvPr>
            <p:ph type="body" sz="quarter" idx="18" hasCustomPrompt="1"/>
          </p:nvPr>
        </p:nvSpPr>
        <p:spPr>
          <a:xfrm>
            <a:off x="1048299" y="377753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8" name="Espace réservé du texte 7"/>
          <p:cNvSpPr>
            <a:spLocks noGrp="1"/>
          </p:cNvSpPr>
          <p:nvPr>
            <p:ph type="body" sz="quarter" idx="19" hasCustomPrompt="1"/>
          </p:nvPr>
        </p:nvSpPr>
        <p:spPr>
          <a:xfrm>
            <a:off x="2875721" y="377634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9" name="Espace réservé du texte 7"/>
          <p:cNvSpPr>
            <a:spLocks noGrp="1"/>
          </p:cNvSpPr>
          <p:nvPr>
            <p:ph type="body" sz="quarter" idx="20" hasCustomPrompt="1"/>
          </p:nvPr>
        </p:nvSpPr>
        <p:spPr>
          <a:xfrm>
            <a:off x="4703143" y="377753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10" name="Espace réservé du texte 7"/>
          <p:cNvSpPr>
            <a:spLocks noGrp="1"/>
          </p:cNvSpPr>
          <p:nvPr>
            <p:ph type="body" sz="quarter" idx="21" hasCustomPrompt="1"/>
          </p:nvPr>
        </p:nvSpPr>
        <p:spPr>
          <a:xfrm>
            <a:off x="6530566" y="377634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Tree>
    <p:extLst>
      <p:ext uri="{BB962C8B-B14F-4D97-AF65-F5344CB8AC3E}">
        <p14:creationId xmlns:p14="http://schemas.microsoft.com/office/powerpoint/2010/main" val="263921373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ransition fond noir">
    <p:bg>
      <p:bgPr>
        <a:solidFill>
          <a:schemeClr val="tx1"/>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9937" y="2996952"/>
            <a:ext cx="7084800" cy="982800"/>
          </a:xfrm>
        </p:spPr>
        <p:txBody>
          <a:bodyPr/>
          <a:lstStyle>
            <a:lvl1pPr algn="l">
              <a:defRPr sz="5200">
                <a:latin typeface="Helvetica 35 Thin" pitchFamily="34" charset="0"/>
              </a:defRPr>
            </a:lvl1pPr>
          </a:lstStyle>
          <a:p>
            <a:pPr lvl="0"/>
            <a:r>
              <a:rPr lang="fr-FR" dirty="0" smtClean="0"/>
              <a:t>page de transition</a:t>
            </a:r>
            <a:endParaRPr lang="fr-FR" dirty="0"/>
          </a:p>
        </p:txBody>
      </p:sp>
    </p:spTree>
    <p:extLst>
      <p:ext uri="{BB962C8B-B14F-4D97-AF65-F5344CB8AC3E}">
        <p14:creationId xmlns:p14="http://schemas.microsoft.com/office/powerpoint/2010/main" val="23073959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Disposition personnalisée">
    <p:spTree>
      <p:nvGrpSpPr>
        <p:cNvPr id="1" name=""/>
        <p:cNvGrpSpPr/>
        <p:nvPr/>
      </p:nvGrpSpPr>
      <p:grpSpPr>
        <a:xfrm>
          <a:off x="0" y="0"/>
          <a:ext cx="0" cy="0"/>
          <a:chOff x="0" y="0"/>
          <a:chExt cx="0" cy="0"/>
        </a:xfrm>
      </p:grpSpPr>
      <p:sp>
        <p:nvSpPr>
          <p:cNvPr id="35" name="Rectangle 34"/>
          <p:cNvSpPr/>
          <p:nvPr userDrawn="1"/>
        </p:nvSpPr>
        <p:spPr>
          <a:xfrm>
            <a:off x="249238" y="3348896"/>
            <a:ext cx="1296000" cy="1080000"/>
          </a:xfrm>
          <a:prstGeom prst="rect">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userDrawn="1"/>
        </p:nvSpPr>
        <p:spPr>
          <a:xfrm>
            <a:off x="262683" y="5121328"/>
            <a:ext cx="1080000" cy="1260000"/>
          </a:xfrm>
          <a:prstGeom prst="rect">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p:cNvSpPr/>
          <p:nvPr userDrawn="1"/>
        </p:nvSpPr>
        <p:spPr>
          <a:xfrm>
            <a:off x="1763808" y="653602"/>
            <a:ext cx="1080000" cy="1080000"/>
          </a:xfrm>
          <a:prstGeom prst="rect">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userDrawn="1"/>
        </p:nvSpPr>
        <p:spPr>
          <a:xfrm>
            <a:off x="1763808" y="3348896"/>
            <a:ext cx="1080000" cy="1080000"/>
          </a:xfrm>
          <a:prstGeom prst="rect">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38"/>
          <p:cNvSpPr/>
          <p:nvPr userDrawn="1"/>
        </p:nvSpPr>
        <p:spPr>
          <a:xfrm>
            <a:off x="1567874" y="5121327"/>
            <a:ext cx="1080000" cy="1260000"/>
          </a:xfrm>
          <a:prstGeom prst="rect">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Rectangle 33"/>
          <p:cNvSpPr/>
          <p:nvPr userDrawn="1"/>
        </p:nvSpPr>
        <p:spPr>
          <a:xfrm>
            <a:off x="262683" y="653602"/>
            <a:ext cx="1296000" cy="1080000"/>
          </a:xfrm>
          <a:prstGeom prst="rect">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texte 5"/>
          <p:cNvSpPr>
            <a:spLocks noGrp="1"/>
          </p:cNvSpPr>
          <p:nvPr>
            <p:ph type="body" sz="quarter" idx="10" hasCustomPrompt="1"/>
          </p:nvPr>
        </p:nvSpPr>
        <p:spPr>
          <a:xfrm>
            <a:off x="395969" y="1168692"/>
            <a:ext cx="647700" cy="463648"/>
          </a:xfrm>
        </p:spPr>
        <p:txBody>
          <a:bodyPr anchor="ctr">
            <a:noAutofit/>
          </a:bodyPr>
          <a:lstStyle>
            <a:lvl1pPr marL="0" indent="0" algn="ctr">
              <a:buNone/>
              <a:defRPr sz="3600" b="1">
                <a:solidFill>
                  <a:schemeClr val="bg1"/>
                </a:solidFill>
              </a:defRPr>
            </a:lvl1pPr>
          </a:lstStyle>
          <a:p>
            <a:pPr lvl="0"/>
            <a:r>
              <a:rPr lang="fr-FR" dirty="0" smtClean="0"/>
              <a:t>#</a:t>
            </a:r>
            <a:endParaRPr lang="fr-FR" dirty="0"/>
          </a:p>
        </p:txBody>
      </p:sp>
      <p:sp>
        <p:nvSpPr>
          <p:cNvPr id="8" name="ZoneTexte 7"/>
          <p:cNvSpPr txBox="1"/>
          <p:nvPr userDrawn="1"/>
        </p:nvSpPr>
        <p:spPr>
          <a:xfrm>
            <a:off x="249238" y="688190"/>
            <a:ext cx="1296000" cy="307777"/>
          </a:xfrm>
          <a:prstGeom prst="rect">
            <a:avLst/>
          </a:prstGeom>
          <a:noFill/>
        </p:spPr>
        <p:txBody>
          <a:bodyPr wrap="square" rtlCol="0">
            <a:spAutoFit/>
          </a:bodyPr>
          <a:lstStyle/>
          <a:p>
            <a:r>
              <a:rPr lang="fr-FR" sz="1400" b="1" dirty="0" smtClean="0">
                <a:solidFill>
                  <a:schemeClr val="bg1"/>
                </a:solidFill>
              </a:rPr>
              <a:t>High </a:t>
            </a:r>
            <a:r>
              <a:rPr lang="fr-FR" sz="1300" b="1" dirty="0" err="1" smtClean="0">
                <a:solidFill>
                  <a:schemeClr val="bg1"/>
                </a:solidFill>
              </a:rPr>
              <a:t>Risks</a:t>
            </a:r>
            <a:endParaRPr lang="fr-FR" sz="1300" b="1" dirty="0">
              <a:solidFill>
                <a:schemeClr val="bg1"/>
              </a:solidFill>
            </a:endParaRPr>
          </a:p>
        </p:txBody>
      </p:sp>
      <p:sp>
        <p:nvSpPr>
          <p:cNvPr id="10" name="Espace réservé du texte 5"/>
          <p:cNvSpPr>
            <a:spLocks noGrp="1"/>
          </p:cNvSpPr>
          <p:nvPr>
            <p:ph type="body" sz="quarter" idx="11" hasCustomPrompt="1"/>
          </p:nvPr>
        </p:nvSpPr>
        <p:spPr>
          <a:xfrm>
            <a:off x="1980084" y="1165152"/>
            <a:ext cx="647700" cy="463648"/>
          </a:xfrm>
        </p:spPr>
        <p:txBody>
          <a:bodyPr anchor="ctr">
            <a:normAutofit/>
          </a:bodyPr>
          <a:lstStyle>
            <a:lvl1pPr marL="0" indent="0" algn="ctr">
              <a:buNone/>
              <a:defRPr sz="3200" b="1">
                <a:solidFill>
                  <a:schemeClr val="bg1"/>
                </a:solidFill>
              </a:defRPr>
            </a:lvl1pPr>
          </a:lstStyle>
          <a:p>
            <a:pPr lvl="0"/>
            <a:r>
              <a:rPr lang="fr-FR" dirty="0" smtClean="0"/>
              <a:t>#</a:t>
            </a:r>
            <a:endParaRPr lang="fr-FR" dirty="0"/>
          </a:p>
        </p:txBody>
      </p:sp>
      <p:sp>
        <p:nvSpPr>
          <p:cNvPr id="11" name="ZoneTexte 10"/>
          <p:cNvSpPr txBox="1"/>
          <p:nvPr userDrawn="1"/>
        </p:nvSpPr>
        <p:spPr>
          <a:xfrm>
            <a:off x="262683" y="3384058"/>
            <a:ext cx="1282555" cy="307777"/>
          </a:xfrm>
          <a:prstGeom prst="rect">
            <a:avLst/>
          </a:prstGeom>
          <a:noFill/>
        </p:spPr>
        <p:txBody>
          <a:bodyPr wrap="square" rtlCol="0">
            <a:spAutoFit/>
          </a:bodyPr>
          <a:lstStyle/>
          <a:p>
            <a:r>
              <a:rPr lang="fr-FR" sz="1400" b="1" dirty="0" smtClean="0">
                <a:solidFill>
                  <a:schemeClr val="bg1"/>
                </a:solidFill>
              </a:rPr>
              <a:t>Light</a:t>
            </a:r>
            <a:r>
              <a:rPr lang="fr-FR" sz="1300" b="1" dirty="0" smtClean="0">
                <a:solidFill>
                  <a:schemeClr val="bg1"/>
                </a:solidFill>
              </a:rPr>
              <a:t> </a:t>
            </a:r>
            <a:r>
              <a:rPr lang="fr-FR" sz="1300" b="1" dirty="0" err="1" smtClean="0">
                <a:solidFill>
                  <a:schemeClr val="bg1"/>
                </a:solidFill>
              </a:rPr>
              <a:t>Risks</a:t>
            </a:r>
            <a:endParaRPr lang="fr-FR" sz="1300" b="1" dirty="0">
              <a:solidFill>
                <a:schemeClr val="bg1"/>
              </a:solidFill>
            </a:endParaRPr>
          </a:p>
        </p:txBody>
      </p:sp>
      <p:sp>
        <p:nvSpPr>
          <p:cNvPr id="13" name="Espace réservé du texte 5"/>
          <p:cNvSpPr>
            <a:spLocks noGrp="1"/>
          </p:cNvSpPr>
          <p:nvPr>
            <p:ph type="body" sz="quarter" idx="12" hasCustomPrompt="1"/>
          </p:nvPr>
        </p:nvSpPr>
        <p:spPr>
          <a:xfrm>
            <a:off x="409414" y="3832203"/>
            <a:ext cx="647700" cy="455430"/>
          </a:xfrm>
        </p:spPr>
        <p:txBody>
          <a:bodyPr anchor="ctr">
            <a:noAutofit/>
          </a:bodyPr>
          <a:lstStyle>
            <a:lvl1pPr marL="0" indent="0" algn="ctr">
              <a:buNone/>
              <a:defRPr sz="3600" b="1">
                <a:solidFill>
                  <a:schemeClr val="bg1"/>
                </a:solidFill>
              </a:defRPr>
            </a:lvl1pPr>
          </a:lstStyle>
          <a:p>
            <a:pPr lvl="0"/>
            <a:r>
              <a:rPr lang="fr-FR" dirty="0" smtClean="0"/>
              <a:t>#</a:t>
            </a:r>
            <a:endParaRPr lang="fr-FR" dirty="0"/>
          </a:p>
        </p:txBody>
      </p:sp>
      <p:sp>
        <p:nvSpPr>
          <p:cNvPr id="14" name="Espace réservé du texte 5"/>
          <p:cNvSpPr>
            <a:spLocks noGrp="1"/>
          </p:cNvSpPr>
          <p:nvPr>
            <p:ph type="body" sz="quarter" idx="13" hasCustomPrompt="1"/>
          </p:nvPr>
        </p:nvSpPr>
        <p:spPr>
          <a:xfrm>
            <a:off x="2065825" y="3846709"/>
            <a:ext cx="647700" cy="455430"/>
          </a:xfrm>
        </p:spPr>
        <p:txBody>
          <a:bodyPr anchor="ctr">
            <a:normAutofit/>
          </a:bodyPr>
          <a:lstStyle>
            <a:lvl1pPr marL="0" indent="0" algn="ctr">
              <a:buNone/>
              <a:defRPr sz="3200" b="1">
                <a:solidFill>
                  <a:schemeClr val="bg1"/>
                </a:solidFill>
              </a:defRPr>
            </a:lvl1pPr>
          </a:lstStyle>
          <a:p>
            <a:pPr lvl="0"/>
            <a:r>
              <a:rPr lang="fr-FR" dirty="0" smtClean="0"/>
              <a:t>#</a:t>
            </a:r>
            <a:endParaRPr lang="fr-FR" dirty="0"/>
          </a:p>
        </p:txBody>
      </p:sp>
      <p:sp>
        <p:nvSpPr>
          <p:cNvPr id="15" name="ZoneTexte 14"/>
          <p:cNvSpPr txBox="1"/>
          <p:nvPr userDrawn="1"/>
        </p:nvSpPr>
        <p:spPr>
          <a:xfrm>
            <a:off x="262683" y="4690011"/>
            <a:ext cx="2385191" cy="323165"/>
          </a:xfrm>
          <a:prstGeom prst="rect">
            <a:avLst/>
          </a:prstGeom>
          <a:noFill/>
        </p:spPr>
        <p:txBody>
          <a:bodyPr wrap="square" rtlCol="0">
            <a:spAutoFit/>
          </a:bodyPr>
          <a:lstStyle/>
          <a:p>
            <a:r>
              <a:rPr lang="fr-FR" sz="1500" b="1" dirty="0" smtClean="0">
                <a:solidFill>
                  <a:schemeClr val="accent4">
                    <a:lumMod val="50000"/>
                  </a:schemeClr>
                </a:solidFill>
              </a:rPr>
              <a:t>Total </a:t>
            </a:r>
            <a:r>
              <a:rPr lang="fr-FR" sz="1500" b="1" dirty="0" err="1" smtClean="0">
                <a:solidFill>
                  <a:schemeClr val="accent4">
                    <a:lumMod val="50000"/>
                  </a:schemeClr>
                </a:solidFill>
              </a:rPr>
              <a:t>Number</a:t>
            </a:r>
            <a:r>
              <a:rPr lang="fr-FR" sz="1500" b="1" dirty="0" smtClean="0">
                <a:solidFill>
                  <a:schemeClr val="accent4">
                    <a:lumMod val="50000"/>
                  </a:schemeClr>
                </a:solidFill>
              </a:rPr>
              <a:t> of </a:t>
            </a:r>
            <a:r>
              <a:rPr lang="fr-FR" sz="1500" b="1" dirty="0" err="1" smtClean="0">
                <a:solidFill>
                  <a:schemeClr val="accent4">
                    <a:lumMod val="50000"/>
                  </a:schemeClr>
                </a:solidFill>
              </a:rPr>
              <a:t>Objects</a:t>
            </a:r>
            <a:endParaRPr lang="fr-FR" sz="1500" b="1" dirty="0">
              <a:solidFill>
                <a:schemeClr val="accent4">
                  <a:lumMod val="50000"/>
                </a:schemeClr>
              </a:solidFill>
            </a:endParaRPr>
          </a:p>
        </p:txBody>
      </p:sp>
      <p:sp>
        <p:nvSpPr>
          <p:cNvPr id="17" name="Espace réservé du texte 5"/>
          <p:cNvSpPr>
            <a:spLocks noGrp="1"/>
          </p:cNvSpPr>
          <p:nvPr>
            <p:ph type="body" sz="quarter" idx="14" hasCustomPrompt="1"/>
          </p:nvPr>
        </p:nvSpPr>
        <p:spPr>
          <a:xfrm>
            <a:off x="472542" y="5691323"/>
            <a:ext cx="647700" cy="503238"/>
          </a:xfrm>
        </p:spPr>
        <p:txBody>
          <a:bodyPr anchor="ctr">
            <a:noAutofit/>
          </a:bodyPr>
          <a:lstStyle>
            <a:lvl1pPr marL="0" indent="0" algn="ctr">
              <a:buNone/>
              <a:defRPr sz="3600" b="1">
                <a:solidFill>
                  <a:schemeClr val="bg1"/>
                </a:solidFill>
              </a:defRPr>
            </a:lvl1pPr>
          </a:lstStyle>
          <a:p>
            <a:pPr lvl="0"/>
            <a:r>
              <a:rPr lang="fr-FR" dirty="0" smtClean="0"/>
              <a:t>#</a:t>
            </a:r>
            <a:endParaRPr lang="fr-FR" dirty="0"/>
          </a:p>
        </p:txBody>
      </p:sp>
      <p:sp>
        <p:nvSpPr>
          <p:cNvPr id="18" name="ZoneTexte 17"/>
          <p:cNvSpPr txBox="1"/>
          <p:nvPr userDrawn="1"/>
        </p:nvSpPr>
        <p:spPr>
          <a:xfrm>
            <a:off x="233986" y="5222257"/>
            <a:ext cx="1080000" cy="369332"/>
          </a:xfrm>
          <a:prstGeom prst="rect">
            <a:avLst/>
          </a:prstGeom>
          <a:noFill/>
        </p:spPr>
        <p:txBody>
          <a:bodyPr wrap="square" rtlCol="0">
            <a:spAutoFit/>
          </a:bodyPr>
          <a:lstStyle/>
          <a:p>
            <a:pPr algn="ctr"/>
            <a:r>
              <a:rPr lang="fr-FR" b="1" dirty="0" err="1" smtClean="0">
                <a:solidFill>
                  <a:schemeClr val="bg1"/>
                </a:solidFill>
              </a:rPr>
              <a:t>eIoT</a:t>
            </a:r>
            <a:endParaRPr lang="fr-FR" b="1" dirty="0">
              <a:solidFill>
                <a:schemeClr val="bg1"/>
              </a:solidFill>
            </a:endParaRPr>
          </a:p>
        </p:txBody>
      </p:sp>
      <p:sp>
        <p:nvSpPr>
          <p:cNvPr id="19" name="ZoneTexte 18"/>
          <p:cNvSpPr txBox="1"/>
          <p:nvPr userDrawn="1"/>
        </p:nvSpPr>
        <p:spPr>
          <a:xfrm>
            <a:off x="1567873" y="5219955"/>
            <a:ext cx="1051303" cy="369332"/>
          </a:xfrm>
          <a:prstGeom prst="rect">
            <a:avLst/>
          </a:prstGeom>
          <a:noFill/>
        </p:spPr>
        <p:txBody>
          <a:bodyPr wrap="square" rtlCol="0">
            <a:spAutoFit/>
          </a:bodyPr>
          <a:lstStyle/>
          <a:p>
            <a:pPr algn="ctr"/>
            <a:r>
              <a:rPr lang="fr-FR" b="1" dirty="0" smtClean="0">
                <a:solidFill>
                  <a:schemeClr val="bg1"/>
                </a:solidFill>
              </a:rPr>
              <a:t>B2C</a:t>
            </a:r>
            <a:endParaRPr lang="fr-FR" b="1" dirty="0">
              <a:solidFill>
                <a:schemeClr val="bg1"/>
              </a:solidFill>
            </a:endParaRPr>
          </a:p>
        </p:txBody>
      </p:sp>
      <p:sp>
        <p:nvSpPr>
          <p:cNvPr id="20" name="Espace réservé du texte 5"/>
          <p:cNvSpPr>
            <a:spLocks noGrp="1"/>
          </p:cNvSpPr>
          <p:nvPr>
            <p:ph type="body" sz="quarter" idx="15" hasCustomPrompt="1"/>
          </p:nvPr>
        </p:nvSpPr>
        <p:spPr>
          <a:xfrm>
            <a:off x="1805912" y="5689021"/>
            <a:ext cx="647700" cy="503238"/>
          </a:xfrm>
        </p:spPr>
        <p:txBody>
          <a:bodyPr anchor="ctr">
            <a:normAutofit/>
          </a:bodyPr>
          <a:lstStyle>
            <a:lvl1pPr marL="0" indent="0" algn="ctr">
              <a:buNone/>
              <a:defRPr sz="3200" b="1">
                <a:solidFill>
                  <a:schemeClr val="bg1"/>
                </a:solidFill>
              </a:defRPr>
            </a:lvl1pPr>
          </a:lstStyle>
          <a:p>
            <a:pPr lvl="0"/>
            <a:r>
              <a:rPr lang="fr-FR" dirty="0" smtClean="0"/>
              <a:t>#</a:t>
            </a:r>
            <a:endParaRPr lang="fr-FR" dirty="0"/>
          </a:p>
        </p:txBody>
      </p:sp>
      <p:sp>
        <p:nvSpPr>
          <p:cNvPr id="21" name="ZoneTexte 20"/>
          <p:cNvSpPr txBox="1"/>
          <p:nvPr userDrawn="1"/>
        </p:nvSpPr>
        <p:spPr>
          <a:xfrm>
            <a:off x="492516" y="32008"/>
            <a:ext cx="1915909" cy="369332"/>
          </a:xfrm>
          <a:prstGeom prst="rect">
            <a:avLst/>
          </a:prstGeom>
          <a:noFill/>
        </p:spPr>
        <p:txBody>
          <a:bodyPr wrap="none" rtlCol="0">
            <a:spAutoFit/>
          </a:bodyPr>
          <a:lstStyle/>
          <a:p>
            <a:r>
              <a:rPr lang="fr-FR" b="1" dirty="0" smtClean="0">
                <a:solidFill>
                  <a:schemeClr val="accent4">
                    <a:lumMod val="50000"/>
                  </a:schemeClr>
                </a:solidFill>
              </a:rPr>
              <a:t>Quick </a:t>
            </a:r>
            <a:r>
              <a:rPr lang="fr-FR" b="1" dirty="0" err="1" smtClean="0">
                <a:solidFill>
                  <a:schemeClr val="accent4">
                    <a:lumMod val="50000"/>
                  </a:schemeClr>
                </a:solidFill>
              </a:rPr>
              <a:t>Overview</a:t>
            </a:r>
            <a:endParaRPr lang="fr-FR" b="1" dirty="0">
              <a:solidFill>
                <a:schemeClr val="accent4">
                  <a:lumMod val="50000"/>
                </a:schemeClr>
              </a:solidFill>
            </a:endParaRPr>
          </a:p>
        </p:txBody>
      </p:sp>
      <p:sp>
        <p:nvSpPr>
          <p:cNvPr id="23" name="ZoneTexte 22"/>
          <p:cNvSpPr txBox="1"/>
          <p:nvPr userDrawn="1"/>
        </p:nvSpPr>
        <p:spPr>
          <a:xfrm>
            <a:off x="3275856" y="62568"/>
            <a:ext cx="3147015" cy="369332"/>
          </a:xfrm>
          <a:prstGeom prst="rect">
            <a:avLst/>
          </a:prstGeom>
          <a:noFill/>
        </p:spPr>
        <p:txBody>
          <a:bodyPr wrap="none" rtlCol="0">
            <a:spAutoFit/>
          </a:bodyPr>
          <a:lstStyle/>
          <a:p>
            <a:r>
              <a:rPr lang="fr-FR" b="1" dirty="0" smtClean="0">
                <a:solidFill>
                  <a:schemeClr val="accent4">
                    <a:lumMod val="50000"/>
                  </a:schemeClr>
                </a:solidFill>
              </a:rPr>
              <a:t>Security </a:t>
            </a:r>
            <a:r>
              <a:rPr lang="fr-FR" b="1" dirty="0" err="1" smtClean="0">
                <a:solidFill>
                  <a:schemeClr val="accent4">
                    <a:lumMod val="50000"/>
                  </a:schemeClr>
                </a:solidFill>
              </a:rPr>
              <a:t>Process</a:t>
            </a:r>
            <a:r>
              <a:rPr lang="fr-FR" b="1" dirty="0" smtClean="0">
                <a:solidFill>
                  <a:schemeClr val="accent4">
                    <a:lumMod val="50000"/>
                  </a:schemeClr>
                </a:solidFill>
              </a:rPr>
              <a:t> </a:t>
            </a:r>
            <a:r>
              <a:rPr lang="fr-FR" b="1" dirty="0" err="1" smtClean="0">
                <a:solidFill>
                  <a:schemeClr val="accent4">
                    <a:lumMod val="50000"/>
                  </a:schemeClr>
                </a:solidFill>
              </a:rPr>
              <a:t>Overview</a:t>
            </a:r>
            <a:endParaRPr lang="fr-FR" b="1" dirty="0">
              <a:solidFill>
                <a:schemeClr val="accent4">
                  <a:lumMod val="50000"/>
                </a:schemeClr>
              </a:solidFill>
            </a:endParaRPr>
          </a:p>
        </p:txBody>
      </p:sp>
      <p:sp>
        <p:nvSpPr>
          <p:cNvPr id="24" name="ZoneTexte 23"/>
          <p:cNvSpPr txBox="1"/>
          <p:nvPr userDrawn="1"/>
        </p:nvSpPr>
        <p:spPr>
          <a:xfrm>
            <a:off x="3635895" y="3825915"/>
            <a:ext cx="3240361" cy="323165"/>
          </a:xfrm>
          <a:prstGeom prst="rect">
            <a:avLst/>
          </a:prstGeom>
          <a:noFill/>
        </p:spPr>
        <p:txBody>
          <a:bodyPr wrap="square" rtlCol="0">
            <a:spAutoFit/>
          </a:bodyPr>
          <a:lstStyle/>
          <a:p>
            <a:r>
              <a:rPr lang="fr-FR" sz="1500" b="1" dirty="0" smtClean="0">
                <a:solidFill>
                  <a:schemeClr val="accent4">
                    <a:lumMod val="50000"/>
                  </a:schemeClr>
                </a:solidFill>
              </a:rPr>
              <a:t>Top 5 </a:t>
            </a:r>
            <a:r>
              <a:rPr lang="fr-FR" sz="1500" b="1" dirty="0" err="1" smtClean="0">
                <a:solidFill>
                  <a:schemeClr val="accent4">
                    <a:lumMod val="50000"/>
                  </a:schemeClr>
                </a:solidFill>
              </a:rPr>
              <a:t>most</a:t>
            </a:r>
            <a:r>
              <a:rPr lang="fr-FR" sz="1500" b="1" dirty="0" smtClean="0">
                <a:solidFill>
                  <a:schemeClr val="accent4">
                    <a:lumMod val="50000"/>
                  </a:schemeClr>
                </a:solidFill>
              </a:rPr>
              <a:t> </a:t>
            </a:r>
            <a:r>
              <a:rPr lang="fr-FR" sz="1500" b="1" dirty="0" err="1" smtClean="0">
                <a:solidFill>
                  <a:schemeClr val="accent4">
                    <a:lumMod val="50000"/>
                  </a:schemeClr>
                </a:solidFill>
              </a:rPr>
              <a:t>vulnerable</a:t>
            </a:r>
            <a:r>
              <a:rPr lang="fr-FR" sz="1500" b="1" dirty="0" smtClean="0">
                <a:solidFill>
                  <a:schemeClr val="accent4">
                    <a:lumMod val="50000"/>
                  </a:schemeClr>
                </a:solidFill>
              </a:rPr>
              <a:t> </a:t>
            </a:r>
            <a:r>
              <a:rPr lang="fr-FR" sz="1500" b="1" dirty="0" err="1" smtClean="0">
                <a:solidFill>
                  <a:schemeClr val="accent4">
                    <a:lumMod val="50000"/>
                  </a:schemeClr>
                </a:solidFill>
              </a:rPr>
              <a:t>Devices</a:t>
            </a:r>
            <a:endParaRPr lang="fr-FR" sz="1500" b="1" dirty="0">
              <a:solidFill>
                <a:schemeClr val="accent4">
                  <a:lumMod val="50000"/>
                </a:schemeClr>
              </a:solidFill>
            </a:endParaRPr>
          </a:p>
        </p:txBody>
      </p:sp>
      <p:sp>
        <p:nvSpPr>
          <p:cNvPr id="25" name="ZoneTexte 24"/>
          <p:cNvSpPr txBox="1"/>
          <p:nvPr userDrawn="1"/>
        </p:nvSpPr>
        <p:spPr>
          <a:xfrm>
            <a:off x="3635895" y="657412"/>
            <a:ext cx="2828367" cy="323165"/>
          </a:xfrm>
          <a:prstGeom prst="rect">
            <a:avLst/>
          </a:prstGeom>
          <a:noFill/>
        </p:spPr>
        <p:txBody>
          <a:bodyPr wrap="square" rtlCol="0">
            <a:spAutoFit/>
          </a:bodyPr>
          <a:lstStyle/>
          <a:p>
            <a:r>
              <a:rPr lang="fr-FR" sz="1500" b="1" dirty="0" smtClean="0">
                <a:solidFill>
                  <a:schemeClr val="accent4">
                    <a:lumMod val="50000"/>
                  </a:schemeClr>
                </a:solidFill>
              </a:rPr>
              <a:t>Security Phase </a:t>
            </a:r>
            <a:r>
              <a:rPr lang="fr-FR" sz="1500" b="1" dirty="0" err="1" smtClean="0">
                <a:solidFill>
                  <a:schemeClr val="accent4">
                    <a:lumMod val="50000"/>
                  </a:schemeClr>
                </a:solidFill>
              </a:rPr>
              <a:t>Overview</a:t>
            </a:r>
            <a:endParaRPr lang="fr-FR" sz="1500" b="1" dirty="0">
              <a:solidFill>
                <a:schemeClr val="accent4">
                  <a:lumMod val="50000"/>
                </a:schemeClr>
              </a:solidFill>
            </a:endParaRPr>
          </a:p>
        </p:txBody>
      </p:sp>
      <p:sp>
        <p:nvSpPr>
          <p:cNvPr id="26" name="Rectangle 25"/>
          <p:cNvSpPr/>
          <p:nvPr userDrawn="1"/>
        </p:nvSpPr>
        <p:spPr>
          <a:xfrm>
            <a:off x="249238" y="2000304"/>
            <a:ext cx="1299600" cy="1080000"/>
          </a:xfrm>
          <a:prstGeom prst="rect">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p:cNvSpPr/>
          <p:nvPr userDrawn="1"/>
        </p:nvSpPr>
        <p:spPr>
          <a:xfrm>
            <a:off x="1768629" y="2000304"/>
            <a:ext cx="1080000" cy="1080000"/>
          </a:xfrm>
          <a:prstGeom prst="rect">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ZoneTexte 27"/>
          <p:cNvSpPr txBox="1"/>
          <p:nvPr userDrawn="1"/>
        </p:nvSpPr>
        <p:spPr>
          <a:xfrm>
            <a:off x="235793" y="2000304"/>
            <a:ext cx="1349274" cy="307777"/>
          </a:xfrm>
          <a:prstGeom prst="rect">
            <a:avLst/>
          </a:prstGeom>
          <a:noFill/>
        </p:spPr>
        <p:txBody>
          <a:bodyPr wrap="square" rtlCol="0">
            <a:spAutoFit/>
          </a:bodyPr>
          <a:lstStyle/>
          <a:p>
            <a:r>
              <a:rPr lang="fr-FR" sz="1400" b="1" dirty="0" smtClean="0">
                <a:solidFill>
                  <a:schemeClr val="bg1"/>
                </a:solidFill>
              </a:rPr>
              <a:t>Medium</a:t>
            </a:r>
            <a:r>
              <a:rPr lang="fr-FR" sz="1300" b="1" baseline="0" dirty="0" smtClean="0">
                <a:solidFill>
                  <a:schemeClr val="bg1"/>
                </a:solidFill>
              </a:rPr>
              <a:t> </a:t>
            </a:r>
            <a:r>
              <a:rPr lang="fr-FR" sz="1300" b="1" dirty="0" err="1" smtClean="0">
                <a:solidFill>
                  <a:schemeClr val="bg1"/>
                </a:solidFill>
              </a:rPr>
              <a:t>Risks</a:t>
            </a:r>
            <a:endParaRPr lang="fr-FR" sz="1300" b="1" dirty="0">
              <a:solidFill>
                <a:schemeClr val="bg1"/>
              </a:solidFill>
            </a:endParaRPr>
          </a:p>
        </p:txBody>
      </p:sp>
      <p:sp>
        <p:nvSpPr>
          <p:cNvPr id="29" name="ZoneTexte 28"/>
          <p:cNvSpPr txBox="1"/>
          <p:nvPr userDrawn="1"/>
        </p:nvSpPr>
        <p:spPr>
          <a:xfrm>
            <a:off x="1805912" y="2016261"/>
            <a:ext cx="979502" cy="261610"/>
          </a:xfrm>
          <a:prstGeom prst="rect">
            <a:avLst/>
          </a:prstGeom>
          <a:noFill/>
        </p:spPr>
        <p:txBody>
          <a:bodyPr wrap="square" rtlCol="0">
            <a:spAutoFit/>
          </a:bodyPr>
          <a:lstStyle/>
          <a:p>
            <a:r>
              <a:rPr lang="fr-FR" sz="1100" b="1" dirty="0" smtClean="0">
                <a:solidFill>
                  <a:schemeClr val="bg1"/>
                </a:solidFill>
              </a:rPr>
              <a:t>Last </a:t>
            </a:r>
            <a:r>
              <a:rPr lang="fr-FR" sz="1100" b="1" dirty="0" err="1" smtClean="0">
                <a:solidFill>
                  <a:schemeClr val="bg1"/>
                </a:solidFill>
              </a:rPr>
              <a:t>month</a:t>
            </a:r>
            <a:endParaRPr lang="fr-FR" sz="1100" b="1" dirty="0">
              <a:solidFill>
                <a:schemeClr val="bg1"/>
              </a:solidFill>
            </a:endParaRPr>
          </a:p>
        </p:txBody>
      </p:sp>
      <p:sp>
        <p:nvSpPr>
          <p:cNvPr id="32" name="ZoneTexte 31"/>
          <p:cNvSpPr txBox="1"/>
          <p:nvPr userDrawn="1"/>
        </p:nvSpPr>
        <p:spPr>
          <a:xfrm>
            <a:off x="1805912" y="688190"/>
            <a:ext cx="979502" cy="261610"/>
          </a:xfrm>
          <a:prstGeom prst="rect">
            <a:avLst/>
          </a:prstGeom>
          <a:noFill/>
        </p:spPr>
        <p:txBody>
          <a:bodyPr wrap="square" rtlCol="0">
            <a:spAutoFit/>
          </a:bodyPr>
          <a:lstStyle/>
          <a:p>
            <a:r>
              <a:rPr lang="fr-FR" sz="1100" b="1" dirty="0" smtClean="0">
                <a:solidFill>
                  <a:schemeClr val="bg1"/>
                </a:solidFill>
              </a:rPr>
              <a:t>Last </a:t>
            </a:r>
            <a:r>
              <a:rPr lang="fr-FR" sz="1100" b="1" dirty="0" err="1" smtClean="0">
                <a:solidFill>
                  <a:schemeClr val="bg1"/>
                </a:solidFill>
              </a:rPr>
              <a:t>month</a:t>
            </a:r>
            <a:endParaRPr lang="fr-FR" sz="1100" b="1" dirty="0">
              <a:solidFill>
                <a:schemeClr val="bg1"/>
              </a:solidFill>
            </a:endParaRPr>
          </a:p>
        </p:txBody>
      </p:sp>
      <p:sp>
        <p:nvSpPr>
          <p:cNvPr id="33" name="ZoneTexte 32"/>
          <p:cNvSpPr txBox="1"/>
          <p:nvPr userDrawn="1"/>
        </p:nvSpPr>
        <p:spPr>
          <a:xfrm>
            <a:off x="1805912" y="3398888"/>
            <a:ext cx="979502" cy="261610"/>
          </a:xfrm>
          <a:prstGeom prst="rect">
            <a:avLst/>
          </a:prstGeom>
          <a:noFill/>
        </p:spPr>
        <p:txBody>
          <a:bodyPr wrap="square" rtlCol="0">
            <a:spAutoFit/>
          </a:bodyPr>
          <a:lstStyle/>
          <a:p>
            <a:r>
              <a:rPr lang="fr-FR" sz="1100" b="1" dirty="0" smtClean="0">
                <a:solidFill>
                  <a:schemeClr val="bg1"/>
                </a:solidFill>
              </a:rPr>
              <a:t>Last </a:t>
            </a:r>
            <a:r>
              <a:rPr lang="fr-FR" sz="1100" b="1" dirty="0" err="1" smtClean="0">
                <a:solidFill>
                  <a:schemeClr val="bg1"/>
                </a:solidFill>
              </a:rPr>
              <a:t>month</a:t>
            </a:r>
            <a:endParaRPr lang="fr-FR" sz="1100" b="1" dirty="0">
              <a:solidFill>
                <a:schemeClr val="bg1"/>
              </a:solidFill>
            </a:endParaRPr>
          </a:p>
        </p:txBody>
      </p:sp>
      <p:sp>
        <p:nvSpPr>
          <p:cNvPr id="3" name="Espace réservé du contenu 2"/>
          <p:cNvSpPr>
            <a:spLocks noGrp="1"/>
          </p:cNvSpPr>
          <p:nvPr>
            <p:ph sz="quarter" idx="18" hasCustomPrompt="1"/>
          </p:nvPr>
        </p:nvSpPr>
        <p:spPr>
          <a:xfrm>
            <a:off x="395969" y="2477088"/>
            <a:ext cx="648000" cy="464400"/>
          </a:xfrm>
        </p:spPr>
        <p:txBody>
          <a:bodyPr anchor="ctr">
            <a:noAutofit/>
          </a:bodyPr>
          <a:lstStyle>
            <a:lvl1pPr marL="0" indent="0" algn="ctr">
              <a:buNone/>
              <a:defRPr sz="3600" b="1">
                <a:solidFill>
                  <a:schemeClr val="bg1"/>
                </a:solidFill>
              </a:defRPr>
            </a:lvl1pPr>
          </a:lstStyle>
          <a:p>
            <a:pPr lvl="0"/>
            <a:r>
              <a:rPr lang="fr-FR" dirty="0" smtClean="0"/>
              <a:t>#</a:t>
            </a:r>
            <a:endParaRPr lang="fr-FR" dirty="0"/>
          </a:p>
        </p:txBody>
      </p:sp>
      <p:sp>
        <p:nvSpPr>
          <p:cNvPr id="40" name="Espace réservé du texte 5"/>
          <p:cNvSpPr>
            <a:spLocks noGrp="1"/>
          </p:cNvSpPr>
          <p:nvPr>
            <p:ph type="body" sz="quarter" idx="19" hasCustomPrompt="1"/>
          </p:nvPr>
        </p:nvSpPr>
        <p:spPr>
          <a:xfrm>
            <a:off x="1980084" y="2491299"/>
            <a:ext cx="647700" cy="463648"/>
          </a:xfrm>
        </p:spPr>
        <p:txBody>
          <a:bodyPr anchor="ctr">
            <a:normAutofit/>
          </a:bodyPr>
          <a:lstStyle>
            <a:lvl1pPr marL="0" indent="0" algn="ctr">
              <a:buNone/>
              <a:defRPr sz="3200" b="1">
                <a:solidFill>
                  <a:schemeClr val="bg1"/>
                </a:solidFill>
              </a:defRPr>
            </a:lvl1pPr>
          </a:lstStyle>
          <a:p>
            <a:pPr lvl="0"/>
            <a:r>
              <a:rPr lang="fr-FR" dirty="0" smtClean="0"/>
              <a:t>#</a:t>
            </a:r>
            <a:endParaRPr lang="fr-FR" dirty="0"/>
          </a:p>
        </p:txBody>
      </p:sp>
    </p:spTree>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pleine page">
    <p:spTree>
      <p:nvGrpSpPr>
        <p:cNvPr id="1" name=""/>
        <p:cNvGrpSpPr/>
        <p:nvPr/>
      </p:nvGrpSpPr>
      <p:grpSpPr>
        <a:xfrm>
          <a:off x="0" y="0"/>
          <a:ext cx="0" cy="0"/>
          <a:chOff x="0" y="0"/>
          <a:chExt cx="0" cy="0"/>
        </a:xfrm>
      </p:grpSpPr>
      <p:sp>
        <p:nvSpPr>
          <p:cNvPr id="3" name="Espace réservé pour une image  2"/>
          <p:cNvSpPr>
            <a:spLocks noGrp="1"/>
          </p:cNvSpPr>
          <p:nvPr>
            <p:ph type="pic" sz="quarter" idx="12" hasCustomPrompt="1"/>
          </p:nvPr>
        </p:nvSpPr>
        <p:spPr>
          <a:xfrm>
            <a:off x="0" y="0"/>
            <a:ext cx="9144000" cy="6858000"/>
          </a:xfrm>
        </p:spPr>
        <p:txBody>
          <a:bodyPr/>
          <a:lstStyle>
            <a:lvl1pPr marL="0" indent="0">
              <a:buNone/>
              <a:defRPr baseline="0"/>
            </a:lvl1pPr>
          </a:lstStyle>
          <a:p>
            <a:r>
              <a:rPr lang="fr-FR" dirty="0" smtClean="0"/>
              <a:t>cliquez sur l’icône pour insérer une image pleine page</a:t>
            </a:r>
            <a:endParaRPr lang="fr-FR" dirty="0"/>
          </a:p>
        </p:txBody>
      </p:sp>
      <p:sp>
        <p:nvSpPr>
          <p:cNvPr id="4" name="Espace réservé du texte 3"/>
          <p:cNvSpPr>
            <a:spLocks noGrp="1"/>
          </p:cNvSpPr>
          <p:nvPr>
            <p:ph type="body" sz="quarter" idx="11" hasCustomPrompt="1"/>
          </p:nvPr>
        </p:nvSpPr>
        <p:spPr>
          <a:xfrm>
            <a:off x="1051762" y="4365104"/>
            <a:ext cx="7085013" cy="1727200"/>
          </a:xfrm>
        </p:spPr>
        <p:txBody>
          <a:bodyPr/>
          <a:lstStyle>
            <a:lvl1pPr marL="0" indent="0">
              <a:spcAft>
                <a:spcPts val="0"/>
              </a:spcAft>
              <a:buNone/>
              <a:defRPr sz="5200" baseline="0">
                <a:solidFill>
                  <a:schemeClr val="tx2"/>
                </a:solidFill>
                <a:latin typeface="Helvetica 35 Thin"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dirty="0" smtClean="0"/>
              <a:t>image pleine page</a:t>
            </a:r>
            <a:endParaRPr lang="fr-FR" dirty="0"/>
          </a:p>
        </p:txBody>
      </p:sp>
    </p:spTree>
    <p:extLst>
      <p:ext uri="{BB962C8B-B14F-4D97-AF65-F5344CB8AC3E}">
        <p14:creationId xmlns:p14="http://schemas.microsoft.com/office/powerpoint/2010/main" val="20875943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agramm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diapositive avec diagramme</a:t>
            </a:r>
            <a:endParaRPr lang="fr-FR" dirty="0"/>
          </a:p>
        </p:txBody>
      </p:sp>
      <p:sp>
        <p:nvSpPr>
          <p:cNvPr id="3" name="Espace réservé du graphique 5"/>
          <p:cNvSpPr>
            <a:spLocks noGrp="1"/>
          </p:cNvSpPr>
          <p:nvPr>
            <p:ph type="chart" sz="quarter" idx="11" hasCustomPrompt="1"/>
          </p:nvPr>
        </p:nvSpPr>
        <p:spPr>
          <a:xfrm>
            <a:off x="1043892" y="1773238"/>
            <a:ext cx="3312208" cy="3384550"/>
          </a:xfrm>
        </p:spPr>
        <p:txBody>
          <a:bodyPr/>
          <a:lstStyle>
            <a:lvl1pPr>
              <a:defRPr/>
            </a:lvl1pPr>
          </a:lstStyle>
          <a:p>
            <a:r>
              <a:rPr lang="fr-FR" dirty="0" smtClean="0"/>
              <a:t>cliquez sur l’icône pour insérer un graphique</a:t>
            </a:r>
            <a:endParaRPr lang="fr-FR" dirty="0"/>
          </a:p>
        </p:txBody>
      </p:sp>
      <p:sp>
        <p:nvSpPr>
          <p:cNvPr id="4" name="Espace réservé du texte 7"/>
          <p:cNvSpPr>
            <a:spLocks noGrp="1"/>
          </p:cNvSpPr>
          <p:nvPr>
            <p:ph type="body" sz="quarter" idx="12" hasCustomPrompt="1"/>
          </p:nvPr>
        </p:nvSpPr>
        <p:spPr>
          <a:xfrm>
            <a:off x="4792042" y="1773238"/>
            <a:ext cx="3308350" cy="3384550"/>
          </a:xfrm>
        </p:spPr>
        <p:txBody>
          <a:bodyPr/>
          <a:lstStyle>
            <a:lvl1pPr marL="193675" marR="0" indent="-193675" algn="l" defTabSz="914400" rtl="0" eaLnBrk="1" fontAlgn="base" latinLnBrk="0" hangingPunct="1">
              <a:lnSpc>
                <a:spcPct val="100000"/>
              </a:lnSpc>
              <a:spcBef>
                <a:spcPct val="0"/>
              </a:spcBef>
              <a:spcAft>
                <a:spcPts val="0"/>
              </a:spcAft>
              <a:buClr>
                <a:srgbClr val="FF6600"/>
              </a:buClr>
              <a:buSzPct val="100000"/>
              <a:buFont typeface="Wingdings" pitchFamily="2" charset="2"/>
              <a:buChar char="§"/>
              <a:tabLst/>
              <a:defRPr sz="1600"/>
            </a:lvl1pPr>
          </a:lstStyle>
          <a:p>
            <a:pPr lvl="0"/>
            <a:r>
              <a:rPr lang="fr-FR" dirty="0" smtClean="0"/>
              <a:t>notes et remarques</a:t>
            </a:r>
          </a:p>
          <a:p>
            <a:pPr lvl="0"/>
            <a:endParaRPr lang="fr-FR" dirty="0"/>
          </a:p>
        </p:txBody>
      </p:sp>
    </p:spTree>
    <p:extLst>
      <p:ext uri="{BB962C8B-B14F-4D97-AF65-F5344CB8AC3E}">
        <p14:creationId xmlns:p14="http://schemas.microsoft.com/office/powerpoint/2010/main" val="275392611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résumé">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58025" cy="982800"/>
          </a:xfrm>
        </p:spPr>
        <p:txBody>
          <a:bodyPr/>
          <a:lstStyle>
            <a:lvl1pPr algn="l">
              <a:defRPr/>
            </a:lvl1pPr>
          </a:lstStyle>
          <a:p>
            <a:r>
              <a:rPr lang="fr-FR" dirty="0" smtClean="0"/>
              <a:t>résumé</a:t>
            </a:r>
            <a:endParaRPr lang="fr-FR" dirty="0"/>
          </a:p>
        </p:txBody>
      </p:sp>
      <p:sp>
        <p:nvSpPr>
          <p:cNvPr id="3" name="Espace réservé du texte 7"/>
          <p:cNvSpPr>
            <a:spLocks noGrp="1"/>
          </p:cNvSpPr>
          <p:nvPr>
            <p:ph type="body" sz="quarter" idx="12" hasCustomPrompt="1"/>
          </p:nvPr>
        </p:nvSpPr>
        <p:spPr>
          <a:xfrm>
            <a:off x="1030975" y="1773238"/>
            <a:ext cx="7070038" cy="3384550"/>
          </a:xfrm>
        </p:spPr>
        <p:txBody>
          <a:bodyPr/>
          <a:lstStyle>
            <a:lvl1pPr marL="193675" marR="0" indent="-193675" algn="l" defTabSz="914400" rtl="0" eaLnBrk="1" fontAlgn="base" latinLnBrk="0" hangingPunct="1">
              <a:lnSpc>
                <a:spcPct val="100000"/>
              </a:lnSpc>
              <a:spcBef>
                <a:spcPct val="0"/>
              </a:spcBef>
              <a:spcAft>
                <a:spcPct val="50000"/>
              </a:spcAft>
              <a:buClr>
                <a:srgbClr val="FF6600"/>
              </a:buClr>
              <a:buSzPct val="100000"/>
              <a:buFont typeface="Wingdings" pitchFamily="2" charset="2"/>
              <a:buChar char="§"/>
              <a:tabLst/>
              <a:defRPr sz="1800"/>
            </a:lvl1pPr>
          </a:lstStyle>
          <a:p>
            <a:pPr lvl="0"/>
            <a:r>
              <a:rPr lang="fr-FR" dirty="0" smtClean="0"/>
              <a:t>points clés de votre présentation</a:t>
            </a:r>
          </a:p>
          <a:p>
            <a:pPr lvl="0"/>
            <a:endParaRPr lang="fr-FR" dirty="0"/>
          </a:p>
        </p:txBody>
      </p:sp>
    </p:spTree>
    <p:extLst>
      <p:ext uri="{BB962C8B-B14F-4D97-AF65-F5344CB8AC3E}">
        <p14:creationId xmlns:p14="http://schemas.microsoft.com/office/powerpoint/2010/main" val="4997895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erci">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49128" y="2565400"/>
            <a:ext cx="7051885" cy="982800"/>
          </a:xfrm>
        </p:spPr>
        <p:txBody>
          <a:bodyPr/>
          <a:lstStyle>
            <a:lvl1pPr algn="l">
              <a:defRPr sz="6600">
                <a:latin typeface="Helvetica 35 Thin" pitchFamily="34" charset="0"/>
              </a:defRPr>
            </a:lvl1pPr>
          </a:lstStyle>
          <a:p>
            <a:r>
              <a:rPr lang="fr-FR" dirty="0" smtClean="0"/>
              <a:t>vos remerciements</a:t>
            </a:r>
            <a:endParaRPr lang="fr-FR" dirty="0"/>
          </a:p>
        </p:txBody>
      </p:sp>
      <p:pic>
        <p:nvPicPr>
          <p:cNvPr id="3"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1013" y="5876925"/>
            <a:ext cx="719137" cy="71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8574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sp>
        <p:nvSpPr>
          <p:cNvPr id="3" name="ZoneTexte 2"/>
          <p:cNvSpPr txBox="1"/>
          <p:nvPr userDrawn="1"/>
        </p:nvSpPr>
        <p:spPr>
          <a:xfrm>
            <a:off x="251520" y="348625"/>
            <a:ext cx="2491388" cy="400110"/>
          </a:xfrm>
          <a:prstGeom prst="rect">
            <a:avLst/>
          </a:prstGeom>
          <a:noFill/>
        </p:spPr>
        <p:txBody>
          <a:bodyPr wrap="none" rtlCol="0">
            <a:spAutoFit/>
          </a:bodyPr>
          <a:lstStyle/>
          <a:p>
            <a:r>
              <a:rPr lang="fr-FR" sz="2000" b="1" dirty="0" err="1" smtClean="0">
                <a:solidFill>
                  <a:schemeClr val="accent4">
                    <a:lumMod val="50000"/>
                  </a:schemeClr>
                </a:solidFill>
              </a:rPr>
              <a:t>Monthly</a:t>
            </a:r>
            <a:r>
              <a:rPr lang="fr-FR" sz="2000" b="1" dirty="0" smtClean="0">
                <a:solidFill>
                  <a:schemeClr val="accent4">
                    <a:lumMod val="50000"/>
                  </a:schemeClr>
                </a:solidFill>
              </a:rPr>
              <a:t> </a:t>
            </a:r>
            <a:r>
              <a:rPr lang="fr-FR" sz="2000" b="1" dirty="0" err="1" smtClean="0">
                <a:solidFill>
                  <a:schemeClr val="accent4">
                    <a:lumMod val="50000"/>
                  </a:schemeClr>
                </a:solidFill>
              </a:rPr>
              <a:t>Highlights</a:t>
            </a:r>
            <a:endParaRPr lang="fr-FR" sz="2000" b="1" dirty="0">
              <a:solidFill>
                <a:schemeClr val="accent4">
                  <a:lumMod val="50000"/>
                </a:schemeClr>
              </a:solidFill>
            </a:endParaRPr>
          </a:p>
        </p:txBody>
      </p:sp>
      <p:sp>
        <p:nvSpPr>
          <p:cNvPr id="5" name="Espace réservé du texte 4"/>
          <p:cNvSpPr>
            <a:spLocks noGrp="1"/>
          </p:cNvSpPr>
          <p:nvPr>
            <p:ph type="body" sz="quarter" idx="10"/>
          </p:nvPr>
        </p:nvSpPr>
        <p:spPr>
          <a:xfrm>
            <a:off x="323850" y="748735"/>
            <a:ext cx="2259013" cy="2680265"/>
          </a:xfrm>
        </p:spPr>
        <p:txBody>
          <a:bodyPr/>
          <a:lstStyle>
            <a:lvl1pPr marL="0" indent="0">
              <a:buNone/>
              <a:defRPr/>
            </a:lvl1pPr>
          </a:lstStyle>
          <a:p>
            <a:pPr lvl="0"/>
            <a:r>
              <a:rPr lang="fr-FR" smtClean="0"/>
              <a:t>Cliquez pour modifier les styles du texte du masque</a:t>
            </a:r>
          </a:p>
        </p:txBody>
      </p:sp>
      <p:sp>
        <p:nvSpPr>
          <p:cNvPr id="6" name="Espace réservé du texte 4"/>
          <p:cNvSpPr>
            <a:spLocks noGrp="1"/>
          </p:cNvSpPr>
          <p:nvPr>
            <p:ph type="body" sz="quarter" idx="11"/>
          </p:nvPr>
        </p:nvSpPr>
        <p:spPr>
          <a:xfrm>
            <a:off x="326298" y="4005064"/>
            <a:ext cx="2259013" cy="2088902"/>
          </a:xfrm>
        </p:spPr>
        <p:txBody>
          <a:bodyPr/>
          <a:lstStyle>
            <a:lvl1pPr marL="0" indent="0">
              <a:buNone/>
              <a:defRPr/>
            </a:lvl1pPr>
          </a:lstStyle>
          <a:p>
            <a:pPr lvl="0"/>
            <a:r>
              <a:rPr lang="fr-FR" smtClean="0"/>
              <a:t>Cliquez pour modifier les styles du texte du masque</a:t>
            </a:r>
          </a:p>
        </p:txBody>
      </p:sp>
      <p:sp>
        <p:nvSpPr>
          <p:cNvPr id="7" name="ZoneTexte 6"/>
          <p:cNvSpPr txBox="1"/>
          <p:nvPr userDrawn="1"/>
        </p:nvSpPr>
        <p:spPr>
          <a:xfrm>
            <a:off x="251520" y="3604954"/>
            <a:ext cx="869149" cy="400110"/>
          </a:xfrm>
          <a:prstGeom prst="rect">
            <a:avLst/>
          </a:prstGeom>
          <a:noFill/>
        </p:spPr>
        <p:txBody>
          <a:bodyPr wrap="none" rtlCol="0">
            <a:spAutoFit/>
          </a:bodyPr>
          <a:lstStyle/>
          <a:p>
            <a:r>
              <a:rPr lang="fr-FR" sz="2000" b="1" dirty="0" err="1" smtClean="0">
                <a:solidFill>
                  <a:schemeClr val="accent4">
                    <a:lumMod val="50000"/>
                  </a:schemeClr>
                </a:solidFill>
              </a:rPr>
              <a:t>Risks</a:t>
            </a:r>
            <a:endParaRPr lang="fr-FR" sz="2000" b="1" dirty="0">
              <a:solidFill>
                <a:schemeClr val="accent4">
                  <a:lumMod val="50000"/>
                </a:schemeClr>
              </a:solidFill>
            </a:endParaRPr>
          </a:p>
        </p:txBody>
      </p:sp>
      <p:sp>
        <p:nvSpPr>
          <p:cNvPr id="9" name="Espace réservé du texte 4"/>
          <p:cNvSpPr>
            <a:spLocks noGrp="1"/>
          </p:cNvSpPr>
          <p:nvPr>
            <p:ph type="body" sz="quarter" idx="12"/>
          </p:nvPr>
        </p:nvSpPr>
        <p:spPr>
          <a:xfrm>
            <a:off x="3275856" y="836712"/>
            <a:ext cx="3126186" cy="2557388"/>
          </a:xfrm>
        </p:spPr>
        <p:txBody>
          <a:bodyPr>
            <a:normAutofit/>
          </a:bodyPr>
          <a:lstStyle>
            <a:lvl1pPr marL="0" indent="0">
              <a:buNone/>
              <a:defRPr sz="1600"/>
            </a:lvl1pPr>
          </a:lstStyle>
          <a:p>
            <a:pPr lvl="0"/>
            <a:r>
              <a:rPr lang="fr-FR" smtClean="0"/>
              <a:t>Cliquez pour modifier les styles du texte du masque</a:t>
            </a:r>
          </a:p>
        </p:txBody>
      </p:sp>
      <p:sp>
        <p:nvSpPr>
          <p:cNvPr id="10" name="ZoneTexte 9"/>
          <p:cNvSpPr txBox="1"/>
          <p:nvPr userDrawn="1"/>
        </p:nvSpPr>
        <p:spPr>
          <a:xfrm>
            <a:off x="3187701" y="348625"/>
            <a:ext cx="3417923" cy="400110"/>
          </a:xfrm>
          <a:prstGeom prst="rect">
            <a:avLst/>
          </a:prstGeom>
          <a:noFill/>
        </p:spPr>
        <p:txBody>
          <a:bodyPr wrap="none" rtlCol="0">
            <a:spAutoFit/>
          </a:bodyPr>
          <a:lstStyle/>
          <a:p>
            <a:r>
              <a:rPr lang="fr-FR" sz="2000" b="1" dirty="0" err="1" smtClean="0">
                <a:solidFill>
                  <a:schemeClr val="accent4">
                    <a:lumMod val="50000"/>
                  </a:schemeClr>
                </a:solidFill>
              </a:rPr>
              <a:t>Problems</a:t>
            </a:r>
            <a:r>
              <a:rPr lang="fr-FR" sz="2000" b="1" dirty="0" smtClean="0">
                <a:solidFill>
                  <a:schemeClr val="accent4">
                    <a:lumMod val="50000"/>
                  </a:schemeClr>
                </a:solidFill>
              </a:rPr>
              <a:t> on </a:t>
            </a:r>
            <a:r>
              <a:rPr lang="fr-FR" sz="2000" b="1" dirty="0" err="1" smtClean="0">
                <a:solidFill>
                  <a:schemeClr val="accent4">
                    <a:lumMod val="50000"/>
                  </a:schemeClr>
                </a:solidFill>
              </a:rPr>
              <a:t>our</a:t>
            </a:r>
            <a:r>
              <a:rPr lang="fr-FR" sz="2000" b="1" baseline="0" dirty="0" smtClean="0">
                <a:solidFill>
                  <a:schemeClr val="accent4">
                    <a:lumMod val="50000"/>
                  </a:schemeClr>
                </a:solidFill>
              </a:rPr>
              <a:t> </a:t>
            </a:r>
            <a:r>
              <a:rPr lang="fr-FR" sz="2000" b="1" baseline="0" dirty="0" err="1" smtClean="0">
                <a:solidFill>
                  <a:schemeClr val="accent4">
                    <a:lumMod val="50000"/>
                  </a:schemeClr>
                </a:solidFill>
              </a:rPr>
              <a:t>Devices</a:t>
            </a:r>
            <a:r>
              <a:rPr lang="fr-FR" sz="2000" b="1" baseline="0" dirty="0" smtClean="0">
                <a:solidFill>
                  <a:schemeClr val="accent4">
                    <a:lumMod val="50000"/>
                  </a:schemeClr>
                </a:solidFill>
              </a:rPr>
              <a:t> :</a:t>
            </a:r>
            <a:endParaRPr lang="fr-FR" sz="2000" b="1" dirty="0">
              <a:solidFill>
                <a:schemeClr val="accent4">
                  <a:lumMod val="50000"/>
                </a:schemeClr>
              </a:solidFill>
            </a:endParaRPr>
          </a:p>
        </p:txBody>
      </p:sp>
    </p:spTree>
    <p:extLst>
      <p:ext uri="{BB962C8B-B14F-4D97-AF65-F5344CB8AC3E}">
        <p14:creationId xmlns:p14="http://schemas.microsoft.com/office/powerpoint/2010/main" val="1429627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043608" y="1772816"/>
            <a:ext cx="7057405" cy="936000"/>
          </a:xfrm>
        </p:spPr>
        <p:txBody>
          <a:bodyPr/>
          <a:lstStyle>
            <a:lvl1pPr algn="l">
              <a:defRPr sz="6600">
                <a:latin typeface="Helvetica 35 Thin" pitchFamily="34" charset="0"/>
              </a:defRPr>
            </a:lvl1pPr>
          </a:lstStyle>
          <a:p>
            <a:r>
              <a:rPr lang="fr-FR" dirty="0" smtClean="0"/>
              <a:t>modifiez le texte</a:t>
            </a:r>
            <a:endParaRPr lang="fr-FR" dirty="0"/>
          </a:p>
        </p:txBody>
      </p:sp>
      <p:sp>
        <p:nvSpPr>
          <p:cNvPr id="3" name="Sous-titre 2"/>
          <p:cNvSpPr>
            <a:spLocks noGrp="1"/>
          </p:cNvSpPr>
          <p:nvPr>
            <p:ph type="subTitle" idx="1" hasCustomPrompt="1"/>
          </p:nvPr>
        </p:nvSpPr>
        <p:spPr>
          <a:xfrm>
            <a:off x="1012903" y="4393968"/>
            <a:ext cx="7084800" cy="5472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noProof="0" dirty="0" smtClean="0"/>
              <a:t>nom de l’auteur – nom de l’entité date, présentation à </a:t>
            </a:r>
            <a:r>
              <a:rPr lang="fr-FR" noProof="0" dirty="0" err="1" smtClean="0"/>
              <a:t>xyz</a:t>
            </a:r>
            <a:endParaRPr lang="fr-FR" noProof="0" dirty="0" smtClean="0"/>
          </a:p>
        </p:txBody>
      </p:sp>
      <p:sp>
        <p:nvSpPr>
          <p:cNvPr id="7" name="Espace réservé du texte 8"/>
          <p:cNvSpPr>
            <a:spLocks noGrp="1"/>
          </p:cNvSpPr>
          <p:nvPr>
            <p:ph type="body" sz="quarter" idx="13" hasCustomPrompt="1"/>
          </p:nvPr>
        </p:nvSpPr>
        <p:spPr>
          <a:xfrm>
            <a:off x="1043608" y="2714620"/>
            <a:ext cx="7055363" cy="936000"/>
          </a:xfrm>
        </p:spPr>
        <p:txBody>
          <a:bodyPr/>
          <a:lstStyle>
            <a:lvl1pPr marL="0" indent="0">
              <a:spcAft>
                <a:spcPts val="0"/>
              </a:spcAft>
              <a:buNone/>
              <a:defRPr lang="fr-FR" sz="6600" dirty="0" smtClean="0">
                <a:solidFill>
                  <a:schemeClr val="tx1"/>
                </a:solidFill>
                <a:latin typeface="Helvetica 35 Thin" pitchFamily="34" charset="0"/>
                <a:ea typeface="+mj-ea"/>
                <a:cs typeface="+mj-cs"/>
              </a:defRPr>
            </a:lvl1pPr>
          </a:lstStyle>
          <a:p>
            <a:pPr lvl="0"/>
            <a:r>
              <a:rPr lang="fr-FR" dirty="0" smtClean="0"/>
              <a:t>usage interne</a:t>
            </a:r>
          </a:p>
        </p:txBody>
      </p:sp>
      <p:pic>
        <p:nvPicPr>
          <p:cNvPr id="8"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1013" y="5876925"/>
            <a:ext cx="719137" cy="71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897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3200"/>
            <a:ext cx="7049874" cy="982800"/>
          </a:xfrm>
        </p:spPr>
        <p:txBody>
          <a:bodyPr/>
          <a:lstStyle>
            <a:lvl1pPr algn="l">
              <a:defRPr/>
            </a:lvl1pPr>
          </a:lstStyle>
          <a:p>
            <a:r>
              <a:rPr lang="fr-FR" dirty="0" smtClean="0"/>
              <a:t>sommaire ou ordre du jour</a:t>
            </a:r>
            <a:endParaRPr lang="fr-FR" dirty="0"/>
          </a:p>
        </p:txBody>
      </p:sp>
      <p:sp>
        <p:nvSpPr>
          <p:cNvPr id="6" name="Espace réservé du texte 4"/>
          <p:cNvSpPr>
            <a:spLocks noGrp="1"/>
          </p:cNvSpPr>
          <p:nvPr>
            <p:ph type="body" sz="quarter" idx="13" hasCustomPrompt="1"/>
          </p:nvPr>
        </p:nvSpPr>
        <p:spPr>
          <a:xfrm>
            <a:off x="1037646" y="1773238"/>
            <a:ext cx="1440210" cy="373268"/>
          </a:xfrm>
        </p:spPr>
        <p:txBody>
          <a:bodyPr/>
          <a:lstStyle>
            <a:lvl1pPr marL="0" indent="0">
              <a:buNone/>
              <a:defRPr>
                <a:solidFill>
                  <a:srgbClr val="FF6600"/>
                </a:solidFill>
              </a:defRPr>
            </a:lvl1pPr>
          </a:lstStyle>
          <a:p>
            <a:pPr lvl="0"/>
            <a:r>
              <a:rPr lang="fr-FR" dirty="0" smtClean="0">
                <a:solidFill>
                  <a:schemeClr val="tx2"/>
                </a:solidFill>
              </a:rPr>
              <a:t>partie 1</a:t>
            </a:r>
            <a:endParaRPr lang="fr-FR" dirty="0"/>
          </a:p>
        </p:txBody>
      </p:sp>
      <p:sp>
        <p:nvSpPr>
          <p:cNvPr id="7" name="Espace réservé du texte 4"/>
          <p:cNvSpPr>
            <a:spLocks noGrp="1"/>
          </p:cNvSpPr>
          <p:nvPr>
            <p:ph type="body" sz="quarter" idx="14" hasCustomPrompt="1"/>
          </p:nvPr>
        </p:nvSpPr>
        <p:spPr>
          <a:xfrm>
            <a:off x="1037646" y="2203611"/>
            <a:ext cx="1440210" cy="373268"/>
          </a:xfrm>
        </p:spPr>
        <p:txBody>
          <a:bodyPr/>
          <a:lstStyle>
            <a:lvl1pPr marL="0" indent="0">
              <a:buNone/>
              <a:defRPr>
                <a:solidFill>
                  <a:srgbClr val="FF6600"/>
                </a:solidFill>
              </a:defRPr>
            </a:lvl1pPr>
          </a:lstStyle>
          <a:p>
            <a:pPr lvl="0"/>
            <a:r>
              <a:rPr lang="fr-FR" dirty="0" smtClean="0">
                <a:solidFill>
                  <a:schemeClr val="tx2"/>
                </a:solidFill>
              </a:rPr>
              <a:t>partie 2</a:t>
            </a:r>
            <a:endParaRPr lang="fr-FR" dirty="0"/>
          </a:p>
        </p:txBody>
      </p:sp>
      <p:sp>
        <p:nvSpPr>
          <p:cNvPr id="8" name="Espace réservé du texte 4"/>
          <p:cNvSpPr>
            <a:spLocks noGrp="1"/>
          </p:cNvSpPr>
          <p:nvPr>
            <p:ph type="body" sz="quarter" idx="15" hasCustomPrompt="1"/>
          </p:nvPr>
        </p:nvSpPr>
        <p:spPr>
          <a:xfrm>
            <a:off x="1037646" y="2633984"/>
            <a:ext cx="1440210" cy="373268"/>
          </a:xfrm>
        </p:spPr>
        <p:txBody>
          <a:bodyPr/>
          <a:lstStyle>
            <a:lvl1pPr marL="0" indent="0">
              <a:buNone/>
              <a:defRPr>
                <a:solidFill>
                  <a:srgbClr val="FF6600"/>
                </a:solidFill>
              </a:defRPr>
            </a:lvl1pPr>
          </a:lstStyle>
          <a:p>
            <a:pPr lvl="0"/>
            <a:r>
              <a:rPr lang="fr-FR" dirty="0" smtClean="0">
                <a:solidFill>
                  <a:schemeClr val="tx2"/>
                </a:solidFill>
              </a:rPr>
              <a:t>partie 3</a:t>
            </a:r>
            <a:endParaRPr lang="fr-FR" dirty="0"/>
          </a:p>
        </p:txBody>
      </p:sp>
      <p:sp>
        <p:nvSpPr>
          <p:cNvPr id="9" name="Espace réservé du texte 4"/>
          <p:cNvSpPr>
            <a:spLocks noGrp="1"/>
          </p:cNvSpPr>
          <p:nvPr>
            <p:ph type="body" sz="quarter" idx="17" hasCustomPrompt="1"/>
          </p:nvPr>
        </p:nvSpPr>
        <p:spPr>
          <a:xfrm>
            <a:off x="1037646" y="3064357"/>
            <a:ext cx="1440210" cy="373268"/>
          </a:xfrm>
        </p:spPr>
        <p:txBody>
          <a:bodyPr/>
          <a:lstStyle>
            <a:lvl1pPr marL="0" indent="0">
              <a:buNone/>
              <a:defRPr>
                <a:solidFill>
                  <a:srgbClr val="FF6600"/>
                </a:solidFill>
              </a:defRPr>
            </a:lvl1pPr>
          </a:lstStyle>
          <a:p>
            <a:pPr lvl="0"/>
            <a:r>
              <a:rPr lang="fr-FR" dirty="0" smtClean="0">
                <a:solidFill>
                  <a:schemeClr val="tx2"/>
                </a:solidFill>
              </a:rPr>
              <a:t>partie 4</a:t>
            </a:r>
            <a:endParaRPr lang="fr-FR" dirty="0"/>
          </a:p>
        </p:txBody>
      </p:sp>
      <p:sp>
        <p:nvSpPr>
          <p:cNvPr id="10" name="Espace réservé du texte 4"/>
          <p:cNvSpPr>
            <a:spLocks noGrp="1"/>
          </p:cNvSpPr>
          <p:nvPr>
            <p:ph type="body" sz="quarter" idx="19" hasCustomPrompt="1"/>
          </p:nvPr>
        </p:nvSpPr>
        <p:spPr>
          <a:xfrm>
            <a:off x="1037646" y="3494730"/>
            <a:ext cx="1440210" cy="373268"/>
          </a:xfrm>
        </p:spPr>
        <p:txBody>
          <a:bodyPr/>
          <a:lstStyle>
            <a:lvl1pPr marL="0" indent="0">
              <a:buNone/>
              <a:defRPr>
                <a:solidFill>
                  <a:srgbClr val="FF6600"/>
                </a:solidFill>
              </a:defRPr>
            </a:lvl1pPr>
          </a:lstStyle>
          <a:p>
            <a:pPr lvl="0"/>
            <a:r>
              <a:rPr lang="fr-FR" dirty="0" smtClean="0">
                <a:solidFill>
                  <a:schemeClr val="tx2"/>
                </a:solidFill>
              </a:rPr>
              <a:t>partie 5</a:t>
            </a:r>
            <a:endParaRPr lang="fr-FR" dirty="0"/>
          </a:p>
        </p:txBody>
      </p:sp>
      <p:sp>
        <p:nvSpPr>
          <p:cNvPr id="11" name="Espace réservé du texte 4"/>
          <p:cNvSpPr>
            <a:spLocks noGrp="1"/>
          </p:cNvSpPr>
          <p:nvPr>
            <p:ph type="body" sz="quarter" idx="21" hasCustomPrompt="1"/>
          </p:nvPr>
        </p:nvSpPr>
        <p:spPr>
          <a:xfrm>
            <a:off x="1037646" y="3925103"/>
            <a:ext cx="1440210" cy="373268"/>
          </a:xfrm>
        </p:spPr>
        <p:txBody>
          <a:bodyPr/>
          <a:lstStyle>
            <a:lvl1pPr marL="0" indent="0">
              <a:buNone/>
              <a:defRPr>
                <a:solidFill>
                  <a:srgbClr val="FF6600"/>
                </a:solidFill>
              </a:defRPr>
            </a:lvl1pPr>
          </a:lstStyle>
          <a:p>
            <a:pPr lvl="0"/>
            <a:r>
              <a:rPr lang="fr-FR" dirty="0" smtClean="0">
                <a:solidFill>
                  <a:schemeClr val="tx2"/>
                </a:solidFill>
              </a:rPr>
              <a:t>partie 6</a:t>
            </a:r>
            <a:endParaRPr lang="fr-FR" dirty="0"/>
          </a:p>
        </p:txBody>
      </p:sp>
      <p:sp>
        <p:nvSpPr>
          <p:cNvPr id="12" name="Espace réservé du texte 4"/>
          <p:cNvSpPr>
            <a:spLocks noGrp="1"/>
          </p:cNvSpPr>
          <p:nvPr>
            <p:ph type="body" sz="quarter" idx="23" hasCustomPrompt="1"/>
          </p:nvPr>
        </p:nvSpPr>
        <p:spPr>
          <a:xfrm>
            <a:off x="2598122" y="1773238"/>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3" name="Espace réservé du texte 4"/>
          <p:cNvSpPr>
            <a:spLocks noGrp="1"/>
          </p:cNvSpPr>
          <p:nvPr>
            <p:ph type="body" sz="quarter" idx="24" hasCustomPrompt="1"/>
          </p:nvPr>
        </p:nvSpPr>
        <p:spPr>
          <a:xfrm>
            <a:off x="2598122" y="2203611"/>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4" name="Espace réservé du texte 4"/>
          <p:cNvSpPr>
            <a:spLocks noGrp="1"/>
          </p:cNvSpPr>
          <p:nvPr>
            <p:ph type="body" sz="quarter" idx="25" hasCustomPrompt="1"/>
          </p:nvPr>
        </p:nvSpPr>
        <p:spPr>
          <a:xfrm>
            <a:off x="2598122" y="3925103"/>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5" name="Espace réservé du texte 4"/>
          <p:cNvSpPr>
            <a:spLocks noGrp="1"/>
          </p:cNvSpPr>
          <p:nvPr>
            <p:ph type="body" sz="quarter" idx="26" hasCustomPrompt="1"/>
          </p:nvPr>
        </p:nvSpPr>
        <p:spPr>
          <a:xfrm>
            <a:off x="2598122" y="3494730"/>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6" name="Espace réservé du texte 4"/>
          <p:cNvSpPr>
            <a:spLocks noGrp="1"/>
          </p:cNvSpPr>
          <p:nvPr>
            <p:ph type="body" sz="quarter" idx="27" hasCustomPrompt="1"/>
          </p:nvPr>
        </p:nvSpPr>
        <p:spPr>
          <a:xfrm>
            <a:off x="2598122" y="3064357"/>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7" name="Espace réservé du texte 4"/>
          <p:cNvSpPr>
            <a:spLocks noGrp="1"/>
          </p:cNvSpPr>
          <p:nvPr>
            <p:ph type="body" sz="quarter" idx="28" hasCustomPrompt="1"/>
          </p:nvPr>
        </p:nvSpPr>
        <p:spPr>
          <a:xfrm>
            <a:off x="2598122" y="2633984"/>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8" name="Espace réservé du texte 4"/>
          <p:cNvSpPr>
            <a:spLocks noGrp="1"/>
          </p:cNvSpPr>
          <p:nvPr>
            <p:ph type="body" sz="quarter" idx="29" hasCustomPrompt="1"/>
          </p:nvPr>
        </p:nvSpPr>
        <p:spPr>
          <a:xfrm>
            <a:off x="1039128" y="4356901"/>
            <a:ext cx="1440210" cy="373268"/>
          </a:xfrm>
        </p:spPr>
        <p:txBody>
          <a:bodyPr/>
          <a:lstStyle>
            <a:lvl1pPr marL="0" indent="0">
              <a:buNone/>
              <a:defRPr>
                <a:solidFill>
                  <a:srgbClr val="FF6600"/>
                </a:solidFill>
              </a:defRPr>
            </a:lvl1pPr>
          </a:lstStyle>
          <a:p>
            <a:pPr lvl="0"/>
            <a:r>
              <a:rPr lang="fr-FR" dirty="0" smtClean="0">
                <a:solidFill>
                  <a:schemeClr val="tx2"/>
                </a:solidFill>
              </a:rPr>
              <a:t>partie 7</a:t>
            </a:r>
            <a:endParaRPr lang="fr-FR" dirty="0"/>
          </a:p>
        </p:txBody>
      </p:sp>
      <p:sp>
        <p:nvSpPr>
          <p:cNvPr id="19" name="Espace réservé du texte 4"/>
          <p:cNvSpPr>
            <a:spLocks noGrp="1"/>
          </p:cNvSpPr>
          <p:nvPr>
            <p:ph type="body" sz="quarter" idx="30" hasCustomPrompt="1"/>
          </p:nvPr>
        </p:nvSpPr>
        <p:spPr>
          <a:xfrm>
            <a:off x="1039128" y="4787274"/>
            <a:ext cx="1440210" cy="373268"/>
          </a:xfrm>
        </p:spPr>
        <p:txBody>
          <a:bodyPr/>
          <a:lstStyle>
            <a:lvl1pPr marL="0" indent="0">
              <a:buNone/>
              <a:defRPr>
                <a:solidFill>
                  <a:srgbClr val="FF6600"/>
                </a:solidFill>
              </a:defRPr>
            </a:lvl1pPr>
          </a:lstStyle>
          <a:p>
            <a:pPr lvl="0"/>
            <a:r>
              <a:rPr lang="fr-FR" dirty="0" smtClean="0">
                <a:solidFill>
                  <a:schemeClr val="tx2"/>
                </a:solidFill>
              </a:rPr>
              <a:t>partie 8</a:t>
            </a:r>
            <a:endParaRPr lang="fr-FR" dirty="0"/>
          </a:p>
        </p:txBody>
      </p:sp>
      <p:sp>
        <p:nvSpPr>
          <p:cNvPr id="20" name="Espace réservé du texte 4"/>
          <p:cNvSpPr>
            <a:spLocks noGrp="1"/>
          </p:cNvSpPr>
          <p:nvPr>
            <p:ph type="body" sz="quarter" idx="31" hasCustomPrompt="1"/>
          </p:nvPr>
        </p:nvSpPr>
        <p:spPr>
          <a:xfrm>
            <a:off x="1039128" y="5217647"/>
            <a:ext cx="1440210" cy="373268"/>
          </a:xfrm>
        </p:spPr>
        <p:txBody>
          <a:bodyPr/>
          <a:lstStyle>
            <a:lvl1pPr marL="0" indent="0">
              <a:buNone/>
              <a:defRPr>
                <a:solidFill>
                  <a:srgbClr val="FF6600"/>
                </a:solidFill>
              </a:defRPr>
            </a:lvl1pPr>
          </a:lstStyle>
          <a:p>
            <a:pPr lvl="0"/>
            <a:r>
              <a:rPr lang="fr-FR" dirty="0" smtClean="0">
                <a:solidFill>
                  <a:schemeClr val="tx2"/>
                </a:solidFill>
              </a:rPr>
              <a:t>partie 9</a:t>
            </a:r>
            <a:endParaRPr lang="fr-FR" dirty="0"/>
          </a:p>
        </p:txBody>
      </p:sp>
      <p:sp>
        <p:nvSpPr>
          <p:cNvPr id="21" name="Espace réservé du texte 4"/>
          <p:cNvSpPr>
            <a:spLocks noGrp="1"/>
          </p:cNvSpPr>
          <p:nvPr>
            <p:ph type="body" sz="quarter" idx="32" hasCustomPrompt="1"/>
          </p:nvPr>
        </p:nvSpPr>
        <p:spPr>
          <a:xfrm>
            <a:off x="1039128" y="5648020"/>
            <a:ext cx="1440210" cy="373268"/>
          </a:xfrm>
        </p:spPr>
        <p:txBody>
          <a:bodyPr/>
          <a:lstStyle>
            <a:lvl1pPr marL="0" indent="0">
              <a:buNone/>
              <a:defRPr>
                <a:solidFill>
                  <a:srgbClr val="FF6600"/>
                </a:solidFill>
              </a:defRPr>
            </a:lvl1pPr>
          </a:lstStyle>
          <a:p>
            <a:pPr lvl="0"/>
            <a:r>
              <a:rPr lang="fr-FR" dirty="0" smtClean="0">
                <a:solidFill>
                  <a:schemeClr val="tx2"/>
                </a:solidFill>
              </a:rPr>
              <a:t>partie 10</a:t>
            </a:r>
            <a:endParaRPr lang="fr-FR" dirty="0"/>
          </a:p>
        </p:txBody>
      </p:sp>
      <p:sp>
        <p:nvSpPr>
          <p:cNvPr id="22" name="Espace réservé du texte 4"/>
          <p:cNvSpPr>
            <a:spLocks noGrp="1"/>
          </p:cNvSpPr>
          <p:nvPr>
            <p:ph type="body" sz="quarter" idx="33" hasCustomPrompt="1"/>
          </p:nvPr>
        </p:nvSpPr>
        <p:spPr>
          <a:xfrm>
            <a:off x="2599604" y="5648020"/>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3" name="Espace réservé du texte 4"/>
          <p:cNvSpPr>
            <a:spLocks noGrp="1"/>
          </p:cNvSpPr>
          <p:nvPr>
            <p:ph type="body" sz="quarter" idx="34" hasCustomPrompt="1"/>
          </p:nvPr>
        </p:nvSpPr>
        <p:spPr>
          <a:xfrm>
            <a:off x="2599604" y="5217647"/>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4" name="Espace réservé du texte 4"/>
          <p:cNvSpPr>
            <a:spLocks noGrp="1"/>
          </p:cNvSpPr>
          <p:nvPr>
            <p:ph type="body" sz="quarter" idx="35" hasCustomPrompt="1"/>
          </p:nvPr>
        </p:nvSpPr>
        <p:spPr>
          <a:xfrm>
            <a:off x="2599604" y="4356901"/>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5" name="Espace réservé du texte 4"/>
          <p:cNvSpPr>
            <a:spLocks noGrp="1"/>
          </p:cNvSpPr>
          <p:nvPr>
            <p:ph type="body" sz="quarter" idx="36" hasCustomPrompt="1"/>
          </p:nvPr>
        </p:nvSpPr>
        <p:spPr>
          <a:xfrm>
            <a:off x="2592861" y="4783924"/>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Tree>
    <p:extLst>
      <p:ext uri="{BB962C8B-B14F-4D97-AF65-F5344CB8AC3E}">
        <p14:creationId xmlns:p14="http://schemas.microsoft.com/office/powerpoint/2010/main" val="17172708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uces sim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3200"/>
            <a:ext cx="7084800" cy="982800"/>
          </a:xfrm>
        </p:spPr>
        <p:txBody>
          <a:bodyPr/>
          <a:lstStyle>
            <a:lvl1pPr algn="l">
              <a:defRPr/>
            </a:lvl1pPr>
          </a:lstStyle>
          <a:p>
            <a:r>
              <a:rPr lang="fr-FR" dirty="0" smtClean="0"/>
              <a:t>diapositive avec puces</a:t>
            </a:r>
            <a:endParaRPr lang="fr-FR" dirty="0"/>
          </a:p>
        </p:txBody>
      </p:sp>
      <p:sp>
        <p:nvSpPr>
          <p:cNvPr id="26" name="Espace réservé du contenu 2"/>
          <p:cNvSpPr>
            <a:spLocks noGrp="1"/>
          </p:cNvSpPr>
          <p:nvPr>
            <p:ph idx="1" hasCustomPrompt="1"/>
          </p:nvPr>
        </p:nvSpPr>
        <p:spPr>
          <a:xfrm>
            <a:off x="1042988" y="1773238"/>
            <a:ext cx="7058025" cy="3887787"/>
          </a:xfrm>
        </p:spPr>
        <p:txBody>
          <a:bodyPr/>
          <a:lstStyle>
            <a:lvl1pPr>
              <a:defRPr sz="1800"/>
            </a:lvl1pPr>
            <a:lvl2pPr>
              <a:spcAft>
                <a:spcPct val="0"/>
              </a:spcAft>
              <a:buFont typeface="Arial" charset="0"/>
              <a:buChar char="–"/>
              <a:defRPr/>
            </a:lvl2pPr>
          </a:lstStyle>
          <a:p>
            <a:r>
              <a:rPr lang="fr-FR" dirty="0" smtClean="0"/>
              <a:t>le texte courant s’écrit ici</a:t>
            </a:r>
          </a:p>
          <a:p>
            <a:r>
              <a:rPr lang="fr-FR" dirty="0" smtClean="0"/>
              <a:t>le texte courant s’écrit ici</a:t>
            </a:r>
          </a:p>
          <a:p>
            <a:r>
              <a:rPr lang="fr-FR" dirty="0" smtClean="0"/>
              <a:t>le texte courant s’écrit ici</a:t>
            </a:r>
          </a:p>
          <a:p>
            <a:r>
              <a:rPr lang="fr-FR" dirty="0" smtClean="0"/>
              <a:t>le texte courant s’écrit ici</a:t>
            </a:r>
            <a:endParaRPr lang="fr-FR" dirty="0"/>
          </a:p>
        </p:txBody>
      </p:sp>
    </p:spTree>
    <p:extLst>
      <p:ext uri="{BB962C8B-B14F-4D97-AF65-F5344CB8AC3E}">
        <p14:creationId xmlns:p14="http://schemas.microsoft.com/office/powerpoint/2010/main" val="16406212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lusieurs niveaux hiérarchiqu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71413" cy="982800"/>
          </a:xfrm>
        </p:spPr>
        <p:txBody>
          <a:bodyPr/>
          <a:lstStyle>
            <a:lvl1pPr algn="l">
              <a:defRPr/>
            </a:lvl1pPr>
          </a:lstStyle>
          <a:p>
            <a:r>
              <a:rPr lang="fr-FR" dirty="0" smtClean="0"/>
              <a:t>diapositive avec plusieurs niveaux hiérarchiques</a:t>
            </a:r>
            <a:endParaRPr lang="fr-FR" dirty="0"/>
          </a:p>
        </p:txBody>
      </p:sp>
      <p:sp>
        <p:nvSpPr>
          <p:cNvPr id="4" name="Espace réservé du contenu 2"/>
          <p:cNvSpPr>
            <a:spLocks noGrp="1"/>
          </p:cNvSpPr>
          <p:nvPr>
            <p:ph idx="1" hasCustomPrompt="1"/>
          </p:nvPr>
        </p:nvSpPr>
        <p:spPr>
          <a:xfrm>
            <a:off x="1042988" y="1773238"/>
            <a:ext cx="7058025" cy="3887787"/>
          </a:xfrm>
        </p:spPr>
        <p:txBody>
          <a:bodyPr/>
          <a:lstStyle>
            <a:lvl1pPr>
              <a:defRPr sz="1800" baseline="0">
                <a:solidFill>
                  <a:srgbClr val="FF6600"/>
                </a:solidFill>
                <a:latin typeface="Helvetica 55 Roman" pitchFamily="34" charset="0"/>
              </a:defRPr>
            </a:lvl1pPr>
            <a:lvl2pPr>
              <a:spcAft>
                <a:spcPct val="0"/>
              </a:spcAft>
              <a:buFont typeface="Arial" charset="0"/>
              <a:buChar char="–"/>
              <a:defRPr sz="1600">
                <a:latin typeface="Helvetica 55 Roman" pitchFamily="34" charset="0"/>
              </a:defRPr>
            </a:lvl2pPr>
            <a:lvl3pPr>
              <a:defRPr sz="1600">
                <a:latin typeface="Helvetica 55 Roman" pitchFamily="34" charset="0"/>
              </a:defRPr>
            </a:lvl3pPr>
            <a:lvl4pPr>
              <a:defRPr sz="1600">
                <a:latin typeface="Helvetica 55 Roman" pitchFamily="34" charset="0"/>
              </a:defRPr>
            </a:lvl4pPr>
            <a:lvl5pPr>
              <a:defRPr sz="1600" baseline="0">
                <a:latin typeface="Helvetica 55 Roman"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203656674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ragraph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3200"/>
            <a:ext cx="7058025" cy="982800"/>
          </a:xfrm>
        </p:spPr>
        <p:txBody>
          <a:bodyPr/>
          <a:lstStyle>
            <a:lvl1pPr algn="l">
              <a:defRPr/>
            </a:lvl1pPr>
          </a:lstStyle>
          <a:p>
            <a:r>
              <a:rPr lang="fr-FR" dirty="0" smtClean="0"/>
              <a:t>diapositive avec paragraphes</a:t>
            </a:r>
            <a:endParaRPr lang="fr-FR" dirty="0"/>
          </a:p>
        </p:txBody>
      </p:sp>
      <p:sp>
        <p:nvSpPr>
          <p:cNvPr id="5" name="Espace réservé du texte 6"/>
          <p:cNvSpPr>
            <a:spLocks noGrp="1"/>
          </p:cNvSpPr>
          <p:nvPr>
            <p:ph type="body" sz="quarter" idx="11" hasCustomPrompt="1"/>
          </p:nvPr>
        </p:nvSpPr>
        <p:spPr>
          <a:xfrm>
            <a:off x="1043608" y="1768536"/>
            <a:ext cx="7037207" cy="3748027"/>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800">
                <a:solidFill>
                  <a:schemeClr val="tx1"/>
                </a:solidFill>
              </a:defRPr>
            </a:lvl1pPr>
          </a:lstStyle>
          <a:p>
            <a:pPr marL="0" indent="0">
              <a:buFont typeface="Wingdings" pitchFamily="2" charset="2"/>
              <a:buNone/>
            </a:pPr>
            <a:r>
              <a:rPr lang="fr-FR" dirty="0" smtClean="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a:t>
            </a:r>
          </a:p>
          <a:p>
            <a:pPr marL="0" indent="0">
              <a:buFont typeface="Wingdings" pitchFamily="2" charset="2"/>
              <a:buNone/>
            </a:pPr>
            <a:r>
              <a:rPr lang="fr-FR" dirty="0" smtClean="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a:t>
            </a:r>
            <a:endParaRPr lang="fr-FR" dirty="0"/>
          </a:p>
        </p:txBody>
      </p:sp>
    </p:spTree>
    <p:extLst>
      <p:ext uri="{BB962C8B-B14F-4D97-AF65-F5344CB8AC3E}">
        <p14:creationId xmlns:p14="http://schemas.microsoft.com/office/powerpoint/2010/main" val="34667854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664"/>
            <a:ext cx="7057405" cy="982800"/>
          </a:xfrm>
        </p:spPr>
        <p:txBody>
          <a:bodyPr/>
          <a:lstStyle>
            <a:lvl1pPr algn="l">
              <a:defRPr/>
            </a:lvl1pPr>
          </a:lstStyle>
          <a:p>
            <a:r>
              <a:rPr lang="fr-FR" dirty="0" smtClean="0"/>
              <a:t>titre seul</a:t>
            </a:r>
            <a:endParaRPr lang="fr-FR" dirty="0"/>
          </a:p>
        </p:txBody>
      </p:sp>
    </p:spTree>
    <p:extLst>
      <p:ext uri="{BB962C8B-B14F-4D97-AF65-F5344CB8AC3E}">
        <p14:creationId xmlns:p14="http://schemas.microsoft.com/office/powerpoint/2010/main" val="30824672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015200" y="404813"/>
            <a:ext cx="70580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5F1A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lgn="l" fontAlgn="base">
              <a:spcAft>
                <a:spcPct val="0"/>
              </a:spcAft>
            </a:pPr>
            <a:r>
              <a:rPr lang="en-GB" dirty="0" err="1" smtClean="0"/>
              <a:t>cliquez</a:t>
            </a:r>
            <a:r>
              <a:rPr lang="en-GB" dirty="0" smtClean="0"/>
              <a:t> </a:t>
            </a:r>
            <a:r>
              <a:rPr lang="en-GB" dirty="0" err="1" smtClean="0"/>
              <a:t>ici</a:t>
            </a:r>
            <a:r>
              <a:rPr lang="en-GB" dirty="0" smtClean="0"/>
              <a:t> pour </a:t>
            </a:r>
            <a:r>
              <a:rPr lang="en-GB" dirty="0" err="1" smtClean="0"/>
              <a:t>saisir</a:t>
            </a:r>
            <a:r>
              <a:rPr lang="en-GB" dirty="0" smtClean="0"/>
              <a:t> le titre principal</a:t>
            </a:r>
            <a:endParaRPr lang="fr-FR" dirty="0"/>
          </a:p>
        </p:txBody>
      </p:sp>
      <p:sp>
        <p:nvSpPr>
          <p:cNvPr id="3" name="Espace réservé du texte 2"/>
          <p:cNvSpPr>
            <a:spLocks noGrp="1"/>
          </p:cNvSpPr>
          <p:nvPr>
            <p:ph type="body" idx="1"/>
          </p:nvPr>
        </p:nvSpPr>
        <p:spPr>
          <a:xfrm>
            <a:off x="1042988" y="1600200"/>
            <a:ext cx="7058025" cy="4525963"/>
          </a:xfrm>
          <a:prstGeom prst="rect">
            <a:avLst/>
          </a:prstGeom>
        </p:spPr>
        <p:txBody>
          <a:bodyPr vert="horz" lIns="0" tIns="0" rIns="0" bIns="0" rtlCol="0">
            <a:normAutofit/>
          </a:bodyPr>
          <a:lstStyle/>
          <a:p>
            <a:pPr marL="193675" lvl="0" indent="-193675" algn="l" rtl="0" eaLnBrk="1" fontAlgn="base" hangingPunct="1">
              <a:spcBef>
                <a:spcPct val="0"/>
              </a:spcBef>
              <a:spcAft>
                <a:spcPct val="50000"/>
              </a:spcAft>
              <a:buClr>
                <a:schemeClr val="tx2"/>
              </a:buClr>
              <a:buSzPct val="100000"/>
              <a:buFont typeface="Wingdings" pitchFamily="2" charset="2"/>
              <a:buChar char="§"/>
            </a:pPr>
            <a:r>
              <a:rPr lang="fr-FR" dirty="0" smtClean="0"/>
              <a:t>modifiez les styles du texte du masque</a:t>
            </a:r>
          </a:p>
          <a:p>
            <a:pPr lvl="1"/>
            <a:r>
              <a:rPr lang="fr-FR" dirty="0" smtClean="0"/>
              <a:t>deuxième niveau</a:t>
            </a:r>
          </a:p>
          <a:p>
            <a:pPr marL="1187450" lvl="2" indent="-228600" algn="l" rtl="0" eaLnBrk="1" fontAlgn="base" hangingPunct="1">
              <a:spcBef>
                <a:spcPct val="0"/>
              </a:spcBef>
              <a:spcAft>
                <a:spcPct val="25000"/>
              </a:spcAft>
              <a:buClr>
                <a:schemeClr val="tx1"/>
              </a:buClr>
              <a:buFont typeface="Helvetica 45 Light" pitchFamily="34" charset="0"/>
              <a:buChar char="–"/>
            </a:pPr>
            <a:r>
              <a:rPr lang="fr-FR" dirty="0" smtClean="0"/>
              <a:t>troisième niveau</a:t>
            </a:r>
          </a:p>
          <a:p>
            <a:pPr marL="1606550" lvl="3" indent="-228600" algn="l" rtl="0" eaLnBrk="1" fontAlgn="base" hangingPunct="1">
              <a:spcBef>
                <a:spcPct val="0"/>
              </a:spcBef>
              <a:spcAft>
                <a:spcPct val="25000"/>
              </a:spcAft>
              <a:buClr>
                <a:schemeClr val="tx1"/>
              </a:buClr>
              <a:buFont typeface="Helvetica 45 Light" pitchFamily="34" charset="0"/>
              <a:buChar char="–"/>
            </a:pPr>
            <a:r>
              <a:rPr lang="fr-FR" dirty="0" smtClean="0"/>
              <a:t>quatrième niveau</a:t>
            </a:r>
          </a:p>
          <a:p>
            <a:pPr marL="2057400" lvl="4" indent="-228600" algn="l" rtl="0" eaLnBrk="1" fontAlgn="base" hangingPunct="1">
              <a:spcBef>
                <a:spcPct val="0"/>
              </a:spcBef>
              <a:spcAft>
                <a:spcPct val="25000"/>
              </a:spcAft>
              <a:buClr>
                <a:schemeClr val="tx1"/>
              </a:buClr>
              <a:buFont typeface="Helvetica 45 Light" pitchFamily="34" charset="0"/>
              <a:buChar char="–"/>
            </a:pPr>
            <a:r>
              <a:rPr lang="fr-FR" dirty="0" smtClean="0"/>
              <a:t>cinquième niveau</a:t>
            </a:r>
            <a:endParaRPr lang="fr-FR" dirty="0"/>
          </a:p>
        </p:txBody>
      </p:sp>
      <p:sp>
        <p:nvSpPr>
          <p:cNvPr id="7" name="Rectangle 762"/>
          <p:cNvSpPr>
            <a:spLocks noChangeArrowheads="1"/>
          </p:cNvSpPr>
          <p:nvPr/>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a:solidFill>
                  <a:schemeClr val="bg1">
                    <a:lumMod val="50000"/>
                  </a:schemeClr>
                </a:solidFill>
                <a:latin typeface="Helvetica 55 Roman" pitchFamily="34" charset="0"/>
              </a:rPr>
              <a:t>interne France T</a:t>
            </a:r>
            <a:r>
              <a:rPr lang="en-US" sz="1000" dirty="0" err="1">
                <a:solidFill>
                  <a:schemeClr val="bg1">
                    <a:lumMod val="50000"/>
                  </a:schemeClr>
                </a:solidFill>
                <a:latin typeface="Helvetica 55 Roman" pitchFamily="34" charset="0"/>
              </a:rPr>
              <a:t>élécom</a:t>
            </a:r>
            <a:r>
              <a:rPr lang="en-US" sz="1000" dirty="0">
                <a:solidFill>
                  <a:schemeClr val="bg1">
                    <a:lumMod val="50000"/>
                  </a:schemeClr>
                </a:solidFill>
                <a:latin typeface="Helvetica 55 Roman" pitchFamily="34" charset="0"/>
              </a:rPr>
              <a:t> - Orange</a:t>
            </a:r>
          </a:p>
        </p:txBody>
      </p:sp>
    </p:spTree>
    <p:extLst>
      <p:ext uri="{BB962C8B-B14F-4D97-AF65-F5344CB8AC3E}">
        <p14:creationId xmlns:p14="http://schemas.microsoft.com/office/powerpoint/2010/main" val="2060529543"/>
      </p:ext>
    </p:extLst>
  </p:cSld>
  <p:clrMap bg1="lt1" tx1="dk1" bg2="lt2" tx2="dk2" accent1="accent1" accent2="accent2" accent3="accent3" accent4="accent4" accent5="accent5" accent6="accent6" hlink="hlink" folHlink="folHlink"/>
  <p:sldLayoutIdLst>
    <p:sldLayoutId id="2147483679" r:id="rId1"/>
    <p:sldLayoutId id="2147483681" r:id="rId2"/>
    <p:sldLayoutId id="2147483680" r:id="rId3"/>
    <p:sldLayoutId id="214748364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1" r:id="rId15"/>
    <p:sldLayoutId id="2147483672" r:id="rId16"/>
    <p:sldLayoutId id="2147483670" r:id="rId17"/>
    <p:sldLayoutId id="2147483673" r:id="rId18"/>
    <p:sldLayoutId id="2147483675" r:id="rId19"/>
    <p:sldLayoutId id="2147483674" r:id="rId20"/>
    <p:sldLayoutId id="2147483676" r:id="rId21"/>
    <p:sldLayoutId id="2147483677" r:id="rId22"/>
    <p:sldLayoutId id="2147483678" r:id="rId23"/>
  </p:sldLayoutIdLst>
  <p:timing>
    <p:tnLst>
      <p:par>
        <p:cTn id="1" dur="indefinite" restart="never" nodeType="tmRoot"/>
      </p:par>
    </p:tnLst>
  </p:timing>
  <p:txStyles>
    <p:titleStyle>
      <a:lvl1pPr algn="ctr" defTabSz="914400" rtl="0" eaLnBrk="1" latinLnBrk="0" hangingPunct="1">
        <a:spcBef>
          <a:spcPct val="0"/>
        </a:spcBef>
        <a:buNone/>
        <a:defRPr lang="fr-FR" sz="2400" kern="1200">
          <a:solidFill>
            <a:srgbClr val="FF6600"/>
          </a:solidFill>
          <a:latin typeface="Helvetica 65 Medium" pitchFamily="34" charset="0"/>
          <a:ea typeface="+mj-ea"/>
          <a:cs typeface="+mj-cs"/>
        </a:defRPr>
      </a:lvl1pPr>
    </p:titleStyle>
    <p:bodyStyle>
      <a:lvl1pPr marL="194400" indent="-194400" algn="l" defTabSz="914400" rtl="0" eaLnBrk="1" fontAlgn="base" latinLnBrk="0" hangingPunct="1">
        <a:spcBef>
          <a:spcPct val="0"/>
        </a:spcBef>
        <a:spcAft>
          <a:spcPts val="60"/>
        </a:spcAft>
        <a:buClr>
          <a:srgbClr val="FF6600"/>
        </a:buClr>
        <a:buFont typeface="Wingdings" pitchFamily="2" charset="2"/>
        <a:buChar char="§"/>
        <a:defRPr lang="fr-FR" sz="1800" kern="1200" dirty="0" smtClean="0">
          <a:solidFill>
            <a:schemeClr val="tx1"/>
          </a:solidFill>
          <a:latin typeface="Helvetica 55 Roman"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dirty="0">
          <a:solidFill>
            <a:schemeClr val="tx1"/>
          </a:solidFill>
          <a:latin typeface="Helvetica 55 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0"/>
          </p:nvPr>
        </p:nvSpPr>
        <p:spPr>
          <a:xfrm>
            <a:off x="395968" y="1168692"/>
            <a:ext cx="1007679" cy="463648"/>
          </a:xfrm>
        </p:spPr>
        <p:txBody>
          <a:bodyPr/>
          <a:lstStyle/>
          <a:p>
            <a:endParaRPr lang="fr-FR"/>
          </a:p>
        </p:txBody>
      </p:sp>
      <p:sp>
        <p:nvSpPr>
          <p:cNvPr id="3" name="Espace réservé du texte 2"/>
          <p:cNvSpPr>
            <a:spLocks noGrp="1"/>
          </p:cNvSpPr>
          <p:nvPr>
            <p:ph type="body" sz="quarter" idx="11"/>
          </p:nvPr>
        </p:nvSpPr>
        <p:spPr>
          <a:xfrm>
            <a:off x="1907704" y="1165152"/>
            <a:ext cx="720080" cy="463648"/>
          </a:xfrm>
        </p:spPr>
        <p:txBody>
          <a:bodyPr>
            <a:normAutofit lnSpcReduction="10000"/>
          </a:bodyPr>
          <a:lstStyle/>
          <a:p>
            <a:endParaRPr lang="fr-FR"/>
          </a:p>
        </p:txBody>
      </p:sp>
      <p:sp>
        <p:nvSpPr>
          <p:cNvPr id="4" name="Espace réservé du texte 3"/>
          <p:cNvSpPr>
            <a:spLocks noGrp="1"/>
          </p:cNvSpPr>
          <p:nvPr>
            <p:ph type="body" sz="quarter" idx="12"/>
          </p:nvPr>
        </p:nvSpPr>
        <p:spPr>
          <a:xfrm>
            <a:off x="409413" y="3832203"/>
            <a:ext cx="994233" cy="455430"/>
          </a:xfrm>
        </p:spPr>
        <p:txBody>
          <a:bodyPr/>
          <a:lstStyle/>
          <a:p>
            <a:endParaRPr lang="fr-FR"/>
          </a:p>
        </p:txBody>
      </p:sp>
      <p:sp>
        <p:nvSpPr>
          <p:cNvPr id="5" name="Espace réservé du texte 4"/>
          <p:cNvSpPr>
            <a:spLocks noGrp="1"/>
          </p:cNvSpPr>
          <p:nvPr>
            <p:ph type="body" sz="quarter" idx="13"/>
          </p:nvPr>
        </p:nvSpPr>
        <p:spPr>
          <a:xfrm>
            <a:off x="1907704" y="3846709"/>
            <a:ext cx="805821" cy="455430"/>
          </a:xfrm>
        </p:spPr>
        <p:txBody>
          <a:bodyPr>
            <a:normAutofit lnSpcReduction="10000"/>
          </a:bodyPr>
          <a:lstStyle/>
          <a:p>
            <a:endParaRPr lang="fr-FR"/>
          </a:p>
        </p:txBody>
      </p:sp>
      <p:sp>
        <p:nvSpPr>
          <p:cNvPr id="6" name="Espace réservé du texte 5"/>
          <p:cNvSpPr>
            <a:spLocks noGrp="1"/>
          </p:cNvSpPr>
          <p:nvPr>
            <p:ph type="body" sz="quarter" idx="14"/>
          </p:nvPr>
        </p:nvSpPr>
        <p:spPr>
          <a:xfrm>
            <a:off x="409413" y="5691323"/>
            <a:ext cx="778211" cy="503238"/>
          </a:xfrm>
        </p:spPr>
        <p:txBody>
          <a:bodyPr/>
          <a:lstStyle/>
          <a:p>
            <a:endParaRPr lang="fr-FR"/>
          </a:p>
        </p:txBody>
      </p:sp>
      <p:sp>
        <p:nvSpPr>
          <p:cNvPr id="7" name="Espace réservé du texte 6"/>
          <p:cNvSpPr>
            <a:spLocks noGrp="1"/>
          </p:cNvSpPr>
          <p:nvPr>
            <p:ph type="body" sz="quarter" idx="15"/>
          </p:nvPr>
        </p:nvSpPr>
        <p:spPr>
          <a:xfrm>
            <a:off x="1691680" y="5689021"/>
            <a:ext cx="792088" cy="503238"/>
          </a:xfrm>
        </p:spPr>
        <p:txBody>
          <a:bodyPr/>
          <a:lstStyle/>
          <a:p>
            <a:endParaRPr lang="fr-FR"/>
          </a:p>
        </p:txBody>
      </p:sp>
      <p:sp>
        <p:nvSpPr>
          <p:cNvPr id="8" name="Espace réservé du contenu 7"/>
          <p:cNvSpPr>
            <a:spLocks noGrp="1"/>
          </p:cNvSpPr>
          <p:nvPr>
            <p:ph sz="quarter" idx="18"/>
          </p:nvPr>
        </p:nvSpPr>
        <p:spPr>
          <a:xfrm>
            <a:off x="395969" y="2477088"/>
            <a:ext cx="1007678" cy="464400"/>
          </a:xfrm>
        </p:spPr>
        <p:txBody>
          <a:bodyPr/>
          <a:lstStyle/>
          <a:p>
            <a:endParaRPr lang="fr-FR"/>
          </a:p>
        </p:txBody>
      </p:sp>
      <p:sp>
        <p:nvSpPr>
          <p:cNvPr id="9" name="Espace réservé du texte 8"/>
          <p:cNvSpPr>
            <a:spLocks noGrp="1"/>
          </p:cNvSpPr>
          <p:nvPr>
            <p:ph type="body" sz="quarter" idx="19"/>
          </p:nvPr>
        </p:nvSpPr>
        <p:spPr>
          <a:xfrm>
            <a:off x="1907704" y="2491299"/>
            <a:ext cx="720080" cy="463648"/>
          </a:xfrm>
        </p:spPr>
        <p:txBody>
          <a:bodyPr>
            <a:normAutofit lnSpcReduction="10000"/>
          </a:bodyPr>
          <a:lstStyle/>
          <a:p>
            <a:endParaRPr lang="fr-FR"/>
          </a:p>
        </p:txBody>
      </p:sp>
    </p:spTree>
    <p:extLst>
      <p:ext uri="{BB962C8B-B14F-4D97-AF65-F5344CB8AC3E}">
        <p14:creationId xmlns:p14="http://schemas.microsoft.com/office/powerpoint/2010/main" val="1116577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0"/>
          </p:nvPr>
        </p:nvSpPr>
        <p:spPr/>
        <p:txBody>
          <a:bodyPr/>
          <a:lstStyle/>
          <a:p>
            <a:endParaRPr lang="fr-FR"/>
          </a:p>
        </p:txBody>
      </p:sp>
      <p:sp>
        <p:nvSpPr>
          <p:cNvPr id="3" name="Espace réservé du texte 2"/>
          <p:cNvSpPr>
            <a:spLocks noGrp="1"/>
          </p:cNvSpPr>
          <p:nvPr>
            <p:ph type="body" sz="quarter" idx="11"/>
          </p:nvPr>
        </p:nvSpPr>
        <p:spPr/>
        <p:txBody>
          <a:bodyPr/>
          <a:lstStyle/>
          <a:p>
            <a:endParaRPr lang="fr-FR"/>
          </a:p>
        </p:txBody>
      </p:sp>
      <p:sp>
        <p:nvSpPr>
          <p:cNvPr id="4" name="Espace réservé du texte 3"/>
          <p:cNvSpPr>
            <a:spLocks noGrp="1"/>
          </p:cNvSpPr>
          <p:nvPr>
            <p:ph type="body" sz="quarter" idx="12"/>
          </p:nvPr>
        </p:nvSpPr>
        <p:spPr/>
        <p:txBody>
          <a:bodyPr/>
          <a:lstStyle/>
          <a:p>
            <a:endParaRPr lang="fr-FR"/>
          </a:p>
        </p:txBody>
      </p:sp>
    </p:spTree>
    <p:extLst>
      <p:ext uri="{BB962C8B-B14F-4D97-AF65-F5344CB8AC3E}">
        <p14:creationId xmlns:p14="http://schemas.microsoft.com/office/powerpoint/2010/main" val="1034673688"/>
      </p:ext>
    </p:extLst>
  </p:cSld>
  <p:clrMapOvr>
    <a:masterClrMapping/>
  </p:clrMapOvr>
</p:sld>
</file>

<file path=ppt/theme/theme1.xml><?xml version="1.0" encoding="utf-8"?>
<a:theme xmlns:a="http://schemas.openxmlformats.org/drawingml/2006/main" name="blank">
  <a:themeElements>
    <a:clrScheme name="Orange 00">
      <a:dk1>
        <a:sysClr val="windowText" lastClr="000000"/>
      </a:dk1>
      <a:lt1>
        <a:sysClr val="window" lastClr="FFFFFF"/>
      </a:lt1>
      <a:dk2>
        <a:srgbClr val="000000"/>
      </a:dk2>
      <a:lt2>
        <a:srgbClr val="F8F8F8"/>
      </a:lt2>
      <a:accent1>
        <a:srgbClr val="FF6600"/>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range standard">
      <a:majorFont>
        <a:latin typeface="Helvetica 55 Roman"/>
        <a:ea typeface=""/>
        <a:cs typeface=""/>
      </a:majorFont>
      <a:minorFont>
        <a:latin typeface="Helvetica 55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ésentation4" id="{777F971E-405A-2D4B-B522-4D1E6BDAB4B6}" vid="{A469C8F1-1DA4-974E-9396-4B8754DC5AF5}"/>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TotalTime>
  <Words>0</Words>
  <Application>Microsoft Macintosh PowerPoint</Application>
  <PresentationFormat>Présentation à l'écran (4:3)</PresentationFormat>
  <Paragraphs>0</Paragraphs>
  <Slides>2</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vt:i4>
      </vt:variant>
    </vt:vector>
  </HeadingPairs>
  <TitlesOfParts>
    <vt:vector size="10" baseType="lpstr">
      <vt:lpstr>Calibri</vt:lpstr>
      <vt:lpstr>Helvetica 35 Thin</vt:lpstr>
      <vt:lpstr>Helvetica 45 Light</vt:lpstr>
      <vt:lpstr>Helvetica 55 Roman</vt:lpstr>
      <vt:lpstr>Helvetica 65 Medium</vt:lpstr>
      <vt:lpstr>Wingdings</vt:lpstr>
      <vt:lpstr>Arial</vt:lpstr>
      <vt:lpstr>blank</vt:lpstr>
      <vt:lpstr>Présentation PowerPoint</vt:lpstr>
      <vt:lpstr>Présentation PowerPoint</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de Microsoft Office</dc:creator>
  <cp:lastModifiedBy>Utilisateur de Microsoft Office</cp:lastModifiedBy>
  <cp:revision>1</cp:revision>
  <dcterms:created xsi:type="dcterms:W3CDTF">2017-08-22T15:38:03Z</dcterms:created>
  <dcterms:modified xsi:type="dcterms:W3CDTF">2017-08-22T15:39:08Z</dcterms:modified>
</cp:coreProperties>
</file>