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2" r:id="rId2"/>
    <p:sldId id="281"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82"/>
            <p14:sldId id="281"/>
          </p14:sldIdLst>
        </p14:section>
        <p14:section name="merci : dernière diapo" id="{FD249092-554B-47FC-BF3F-1E9DB05FF9B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howGuides="1">
      <p:cViewPr varScale="1">
        <p:scale>
          <a:sx n="86" d="100"/>
          <a:sy n="86" d="100"/>
        </p:scale>
        <p:origin x="1768"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A36EA-A6A6-3241-96CC-76CD1AE24D79}" type="datetimeFigureOut">
              <a:rPr lang="fr-FR" smtClean="0"/>
              <a:t>17/08/2017</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C824-9D5D-764F-910D-D7AB1C093F9D}" type="slidenum">
              <a:rPr lang="fr-FR" smtClean="0"/>
              <a:t>‹#›</a:t>
            </a:fld>
            <a:endParaRPr lang="fr-FR"/>
          </a:p>
        </p:txBody>
      </p:sp>
    </p:spTree>
    <p:extLst>
      <p:ext uri="{BB962C8B-B14F-4D97-AF65-F5344CB8AC3E}">
        <p14:creationId xmlns:p14="http://schemas.microsoft.com/office/powerpoint/2010/main" val="196309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35" name="Rectangle 34"/>
          <p:cNvSpPr/>
          <p:nvPr userDrawn="1"/>
        </p:nvSpPr>
        <p:spPr>
          <a:xfrm>
            <a:off x="68670"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88644" y="5019245"/>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393835"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393835"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393835" y="5019244"/>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68670"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userDrawn="1"/>
        </p:nvSpPr>
        <p:spPr>
          <a:xfrm>
            <a:off x="2849642" y="192777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userDrawn="1"/>
        </p:nvSpPr>
        <p:spPr>
          <a:xfrm>
            <a:off x="2849642" y="3103141"/>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userDrawn="1"/>
        </p:nvSpPr>
        <p:spPr>
          <a:xfrm>
            <a:off x="2849642" y="4278504"/>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userDrawn="1"/>
        </p:nvSpPr>
        <p:spPr>
          <a:xfrm>
            <a:off x="2867076" y="545386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userDrawn="1"/>
        </p:nvSpPr>
        <p:spPr>
          <a:xfrm>
            <a:off x="2849642" y="752415"/>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201956" y="1887900"/>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8" name="ZoneTexte 7"/>
          <p:cNvSpPr txBox="1"/>
          <p:nvPr userDrawn="1"/>
        </p:nvSpPr>
        <p:spPr>
          <a:xfrm>
            <a:off x="55225" y="1407398"/>
            <a:ext cx="1093446" cy="292388"/>
          </a:xfrm>
          <a:prstGeom prst="rect">
            <a:avLst/>
          </a:prstGeom>
          <a:noFill/>
        </p:spPr>
        <p:txBody>
          <a:bodyPr wrap="square" rtlCol="0">
            <a:spAutoFit/>
          </a:bodyPr>
          <a:lstStyle/>
          <a:p>
            <a:r>
              <a:rPr lang="fr-FR" sz="1300" b="1" dirty="0" smtClean="0">
                <a:solidFill>
                  <a:schemeClr val="bg1"/>
                </a:solidFill>
              </a:rPr>
              <a:t>High </a:t>
            </a:r>
            <a:r>
              <a:rPr lang="fr-FR" sz="1300" b="1" dirty="0" err="1" smtClean="0">
                <a:solidFill>
                  <a:schemeClr val="bg1"/>
                </a:solidFill>
              </a:rPr>
              <a:t>Risks</a:t>
            </a:r>
            <a:endParaRPr lang="fr-FR" sz="1300" b="1" dirty="0">
              <a:solidFill>
                <a:schemeClr val="bg1"/>
              </a:solidFill>
            </a:endParaRPr>
          </a:p>
        </p:txBody>
      </p:sp>
      <p:sp>
        <p:nvSpPr>
          <p:cNvPr id="9" name="ZoneTexte 8"/>
          <p:cNvSpPr txBox="1"/>
          <p:nvPr userDrawn="1"/>
        </p:nvSpPr>
        <p:spPr>
          <a:xfrm>
            <a:off x="1393836" y="1405096"/>
            <a:ext cx="1079999" cy="430887"/>
          </a:xfrm>
          <a:prstGeom prst="rect">
            <a:avLst/>
          </a:prstGeom>
          <a:noFill/>
        </p:spPr>
        <p:txBody>
          <a:bodyPr wrap="square" rtlCol="0">
            <a:spAutoFit/>
          </a:bodyPr>
          <a:lstStyle/>
          <a:p>
            <a:r>
              <a:rPr lang="fr-FR" sz="1100" b="1" dirty="0" smtClean="0">
                <a:solidFill>
                  <a:schemeClr val="bg1"/>
                </a:solidFill>
              </a:rPr>
              <a:t>High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0" name="Espace réservé du texte 5"/>
          <p:cNvSpPr>
            <a:spLocks noGrp="1"/>
          </p:cNvSpPr>
          <p:nvPr>
            <p:ph type="body" sz="quarter" idx="11" hasCustomPrompt="1"/>
          </p:nvPr>
        </p:nvSpPr>
        <p:spPr>
          <a:xfrm>
            <a:off x="1631873" y="2021810"/>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1" name="ZoneTexte 10"/>
          <p:cNvSpPr txBox="1"/>
          <p:nvPr userDrawn="1"/>
        </p:nvSpPr>
        <p:spPr>
          <a:xfrm>
            <a:off x="55225" y="2888208"/>
            <a:ext cx="1093445" cy="292388"/>
          </a:xfrm>
          <a:prstGeom prst="rect">
            <a:avLst/>
          </a:prstGeom>
          <a:noFill/>
        </p:spPr>
        <p:txBody>
          <a:bodyPr wrap="square" rtlCol="0">
            <a:spAutoFit/>
          </a:bodyPr>
          <a:lstStyle/>
          <a:p>
            <a:r>
              <a:rPr lang="fr-FR" sz="1300" b="1" dirty="0" smtClean="0">
                <a:solidFill>
                  <a:schemeClr val="bg1"/>
                </a:solidFill>
              </a:rPr>
              <a:t>Light </a:t>
            </a:r>
            <a:r>
              <a:rPr lang="fr-FR" sz="1300" b="1" dirty="0" err="1" smtClean="0">
                <a:solidFill>
                  <a:schemeClr val="bg1"/>
                </a:solidFill>
              </a:rPr>
              <a:t>Risks</a:t>
            </a:r>
            <a:endParaRPr lang="fr-FR" sz="1300" b="1" dirty="0">
              <a:solidFill>
                <a:schemeClr val="bg1"/>
              </a:solidFill>
            </a:endParaRPr>
          </a:p>
        </p:txBody>
      </p:sp>
      <p:sp>
        <p:nvSpPr>
          <p:cNvPr id="12" name="ZoneTexte 11"/>
          <p:cNvSpPr txBox="1"/>
          <p:nvPr userDrawn="1"/>
        </p:nvSpPr>
        <p:spPr>
          <a:xfrm>
            <a:off x="1393836" y="2905780"/>
            <a:ext cx="1080000" cy="430887"/>
          </a:xfrm>
          <a:prstGeom prst="rect">
            <a:avLst/>
          </a:prstGeom>
          <a:noFill/>
        </p:spPr>
        <p:txBody>
          <a:bodyPr wrap="square" rtlCol="0">
            <a:spAutoFit/>
          </a:bodyPr>
          <a:lstStyle/>
          <a:p>
            <a:r>
              <a:rPr lang="fr-FR" sz="1100" b="1" dirty="0" smtClean="0">
                <a:solidFill>
                  <a:schemeClr val="bg1"/>
                </a:solidFill>
              </a:rPr>
              <a:t>Light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3" name="Espace réservé du texte 5"/>
          <p:cNvSpPr>
            <a:spLocks noGrp="1"/>
          </p:cNvSpPr>
          <p:nvPr>
            <p:ph type="body" sz="quarter" idx="12" hasCustomPrompt="1"/>
          </p:nvPr>
        </p:nvSpPr>
        <p:spPr>
          <a:xfrm>
            <a:off x="201956" y="3336353"/>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14" name="Espace réservé du texte 5"/>
          <p:cNvSpPr>
            <a:spLocks noGrp="1"/>
          </p:cNvSpPr>
          <p:nvPr>
            <p:ph type="body" sz="quarter" idx="13" hasCustomPrompt="1"/>
          </p:nvPr>
        </p:nvSpPr>
        <p:spPr>
          <a:xfrm>
            <a:off x="1631873" y="3461970"/>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5" name="ZoneTexte 14"/>
          <p:cNvSpPr txBox="1"/>
          <p:nvPr userDrawn="1"/>
        </p:nvSpPr>
        <p:spPr>
          <a:xfrm>
            <a:off x="88644" y="4581128"/>
            <a:ext cx="2561151" cy="338554"/>
          </a:xfrm>
          <a:prstGeom prst="rect">
            <a:avLst/>
          </a:prstGeom>
          <a:noFill/>
        </p:spPr>
        <p:txBody>
          <a:bodyPr wrap="square" rtlCol="0">
            <a:spAutoFit/>
          </a:bodyPr>
          <a:lstStyle/>
          <a:p>
            <a:r>
              <a:rPr lang="fr-FR" sz="1600" b="1" dirty="0" smtClean="0"/>
              <a:t>Total </a:t>
            </a:r>
            <a:r>
              <a:rPr lang="fr-FR" sz="1600" b="1" dirty="0" err="1" smtClean="0"/>
              <a:t>Number</a:t>
            </a:r>
            <a:r>
              <a:rPr lang="fr-FR" sz="1600" b="1" dirty="0" smtClean="0"/>
              <a:t> of </a:t>
            </a:r>
            <a:r>
              <a:rPr lang="fr-FR" sz="1600" b="1" dirty="0" err="1" smtClean="0"/>
              <a:t>Objects</a:t>
            </a:r>
            <a:endParaRPr lang="fr-FR" sz="1600" b="1" dirty="0"/>
          </a:p>
        </p:txBody>
      </p:sp>
      <p:sp>
        <p:nvSpPr>
          <p:cNvPr id="17" name="Espace réservé du texte 5"/>
          <p:cNvSpPr>
            <a:spLocks noGrp="1"/>
          </p:cNvSpPr>
          <p:nvPr>
            <p:ph type="body" sz="quarter" idx="14" hasCustomPrompt="1"/>
          </p:nvPr>
        </p:nvSpPr>
        <p:spPr>
          <a:xfrm>
            <a:off x="298503" y="5589240"/>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18" name="ZoneTexte 17"/>
          <p:cNvSpPr txBox="1"/>
          <p:nvPr userDrawn="1"/>
        </p:nvSpPr>
        <p:spPr>
          <a:xfrm>
            <a:off x="59947" y="5120174"/>
            <a:ext cx="1080000" cy="369332"/>
          </a:xfrm>
          <a:prstGeom prst="rect">
            <a:avLst/>
          </a:prstGeom>
          <a:noFill/>
        </p:spPr>
        <p:txBody>
          <a:bodyPr wrap="square" rtlCol="0">
            <a:spAutoFit/>
          </a:bodyPr>
          <a:lstStyle/>
          <a:p>
            <a:pPr algn="ctr"/>
            <a:r>
              <a:rPr lang="fr-FR" b="1" dirty="0" smtClean="0">
                <a:solidFill>
                  <a:schemeClr val="bg1"/>
                </a:solidFill>
              </a:rPr>
              <a:t>B2B</a:t>
            </a:r>
            <a:endParaRPr lang="fr-FR" b="1" dirty="0">
              <a:solidFill>
                <a:schemeClr val="bg1"/>
              </a:solidFill>
            </a:endParaRPr>
          </a:p>
        </p:txBody>
      </p:sp>
      <p:sp>
        <p:nvSpPr>
          <p:cNvPr id="19" name="ZoneTexte 18"/>
          <p:cNvSpPr txBox="1"/>
          <p:nvPr userDrawn="1"/>
        </p:nvSpPr>
        <p:spPr>
          <a:xfrm>
            <a:off x="1393834" y="5117872"/>
            <a:ext cx="1051303" cy="369332"/>
          </a:xfrm>
          <a:prstGeom prst="rect">
            <a:avLst/>
          </a:prstGeom>
          <a:noFill/>
        </p:spPr>
        <p:txBody>
          <a:bodyPr wrap="square" rtlCol="0">
            <a:spAutoFit/>
          </a:bodyPr>
          <a:lstStyle/>
          <a:p>
            <a:pPr algn="ctr"/>
            <a:r>
              <a:rPr lang="fr-FR" b="1" dirty="0" smtClean="0">
                <a:solidFill>
                  <a:schemeClr val="bg1"/>
                </a:solidFill>
              </a:rPr>
              <a:t>B2C</a:t>
            </a:r>
            <a:endParaRPr lang="fr-FR" b="1" dirty="0">
              <a:solidFill>
                <a:schemeClr val="bg1"/>
              </a:solidFill>
            </a:endParaRPr>
          </a:p>
        </p:txBody>
      </p:sp>
      <p:sp>
        <p:nvSpPr>
          <p:cNvPr id="20" name="Espace réservé du texte 5"/>
          <p:cNvSpPr>
            <a:spLocks noGrp="1"/>
          </p:cNvSpPr>
          <p:nvPr>
            <p:ph type="body" sz="quarter" idx="15" hasCustomPrompt="1"/>
          </p:nvPr>
        </p:nvSpPr>
        <p:spPr>
          <a:xfrm>
            <a:off x="1631873" y="5586938"/>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21" name="ZoneTexte 20"/>
          <p:cNvSpPr txBox="1"/>
          <p:nvPr userDrawn="1"/>
        </p:nvSpPr>
        <p:spPr>
          <a:xfrm>
            <a:off x="55225" y="90505"/>
            <a:ext cx="1802096" cy="369332"/>
          </a:xfrm>
          <a:prstGeom prst="rect">
            <a:avLst/>
          </a:prstGeom>
          <a:noFill/>
        </p:spPr>
        <p:txBody>
          <a:bodyPr wrap="none" rtlCol="0">
            <a:spAutoFit/>
          </a:bodyPr>
          <a:lstStyle/>
          <a:p>
            <a:r>
              <a:rPr lang="fr-FR" b="1" dirty="0" smtClean="0"/>
              <a:t>Quick </a:t>
            </a:r>
            <a:r>
              <a:rPr lang="fr-FR" b="1" dirty="0" err="1" smtClean="0"/>
              <a:t>Overview</a:t>
            </a:r>
            <a:endParaRPr lang="fr-FR" b="1" dirty="0"/>
          </a:p>
        </p:txBody>
      </p:sp>
      <p:sp>
        <p:nvSpPr>
          <p:cNvPr id="22" name="Rectangle 21"/>
          <p:cNvSpPr/>
          <p:nvPr userDrawn="1"/>
        </p:nvSpPr>
        <p:spPr>
          <a:xfrm>
            <a:off x="1377131" y="686455"/>
            <a:ext cx="1214688" cy="584775"/>
          </a:xfrm>
          <a:prstGeom prst="rect">
            <a:avLst/>
          </a:prstGeom>
        </p:spPr>
        <p:txBody>
          <a:bodyPr wrap="square">
            <a:spAutoFit/>
          </a:bodyPr>
          <a:lstStyle/>
          <a:p>
            <a:pPr algn="l"/>
            <a:r>
              <a:rPr lang="fr-FR" sz="1600" dirty="0" err="1" smtClean="0"/>
              <a:t>Since</a:t>
            </a:r>
            <a:r>
              <a:rPr lang="fr-FR" sz="1600" dirty="0" smtClean="0"/>
              <a:t> last </a:t>
            </a:r>
            <a:r>
              <a:rPr lang="fr-FR" sz="1600" dirty="0" err="1" smtClean="0"/>
              <a:t>month</a:t>
            </a:r>
            <a:endParaRPr lang="fr-FR" sz="1600" dirty="0"/>
          </a:p>
        </p:txBody>
      </p:sp>
      <p:sp>
        <p:nvSpPr>
          <p:cNvPr id="23" name="ZoneTexte 22"/>
          <p:cNvSpPr txBox="1"/>
          <p:nvPr userDrawn="1"/>
        </p:nvSpPr>
        <p:spPr>
          <a:xfrm>
            <a:off x="2819851" y="62568"/>
            <a:ext cx="1925527" cy="369332"/>
          </a:xfrm>
          <a:prstGeom prst="rect">
            <a:avLst/>
          </a:prstGeom>
          <a:noFill/>
        </p:spPr>
        <p:txBody>
          <a:bodyPr wrap="none" rtlCol="0">
            <a:spAutoFit/>
          </a:bodyPr>
          <a:lstStyle/>
          <a:p>
            <a:r>
              <a:rPr lang="fr-FR" b="1" dirty="0" smtClean="0"/>
              <a:t>Security </a:t>
            </a:r>
            <a:r>
              <a:rPr lang="fr-FR" b="1" dirty="0" err="1" smtClean="0"/>
              <a:t>Process</a:t>
            </a:r>
            <a:endParaRPr lang="fr-FR" b="1" dirty="0"/>
          </a:p>
        </p:txBody>
      </p:sp>
      <p:sp>
        <p:nvSpPr>
          <p:cNvPr id="24" name="ZoneTexte 23"/>
          <p:cNvSpPr txBox="1"/>
          <p:nvPr userDrawn="1"/>
        </p:nvSpPr>
        <p:spPr>
          <a:xfrm>
            <a:off x="2867076" y="737205"/>
            <a:ext cx="1608581" cy="338554"/>
          </a:xfrm>
          <a:prstGeom prst="rect">
            <a:avLst/>
          </a:prstGeom>
          <a:noFill/>
        </p:spPr>
        <p:txBody>
          <a:bodyPr wrap="square" rtlCol="0">
            <a:spAutoFit/>
          </a:bodyPr>
          <a:lstStyle/>
          <a:p>
            <a:r>
              <a:rPr lang="fr-FR" sz="1600" b="1" dirty="0" smtClean="0">
                <a:solidFill>
                  <a:schemeClr val="bg1"/>
                </a:solidFill>
              </a:rPr>
              <a:t>Evaluation</a:t>
            </a:r>
            <a:endParaRPr lang="fr-FR" sz="1600" b="1" dirty="0">
              <a:solidFill>
                <a:schemeClr val="bg1"/>
              </a:solidFill>
            </a:endParaRPr>
          </a:p>
        </p:txBody>
      </p:sp>
      <p:sp>
        <p:nvSpPr>
          <p:cNvPr id="25" name="ZoneTexte 24"/>
          <p:cNvSpPr txBox="1"/>
          <p:nvPr userDrawn="1"/>
        </p:nvSpPr>
        <p:spPr>
          <a:xfrm>
            <a:off x="2837287" y="1938318"/>
            <a:ext cx="1602566" cy="338554"/>
          </a:xfrm>
          <a:prstGeom prst="rect">
            <a:avLst/>
          </a:prstGeom>
          <a:noFill/>
        </p:spPr>
        <p:txBody>
          <a:bodyPr wrap="square" rtlCol="0">
            <a:spAutoFit/>
          </a:bodyPr>
          <a:lstStyle/>
          <a:p>
            <a:r>
              <a:rPr lang="fr-FR" sz="1600" b="1" dirty="0" smtClean="0">
                <a:solidFill>
                  <a:schemeClr val="bg1"/>
                </a:solidFill>
              </a:rPr>
              <a:t>Qualification</a:t>
            </a:r>
            <a:endParaRPr lang="fr-FR" sz="1600" b="1" dirty="0">
              <a:solidFill>
                <a:schemeClr val="bg1"/>
              </a:solidFill>
            </a:endParaRPr>
          </a:p>
        </p:txBody>
      </p:sp>
      <p:sp>
        <p:nvSpPr>
          <p:cNvPr id="26" name="ZoneTexte 25"/>
          <p:cNvSpPr txBox="1"/>
          <p:nvPr userDrawn="1"/>
        </p:nvSpPr>
        <p:spPr>
          <a:xfrm>
            <a:off x="2819851" y="3140968"/>
            <a:ext cx="1637435" cy="338554"/>
          </a:xfrm>
          <a:prstGeom prst="rect">
            <a:avLst/>
          </a:prstGeom>
          <a:noFill/>
        </p:spPr>
        <p:txBody>
          <a:bodyPr wrap="square" rtlCol="0">
            <a:spAutoFit/>
          </a:bodyPr>
          <a:lstStyle/>
          <a:p>
            <a:r>
              <a:rPr lang="fr-FR" sz="1600" b="1" dirty="0" smtClean="0">
                <a:solidFill>
                  <a:schemeClr val="bg1"/>
                </a:solidFill>
              </a:rPr>
              <a:t>Security Audit</a:t>
            </a:r>
            <a:endParaRPr lang="fr-FR" sz="1600" b="1" dirty="0">
              <a:solidFill>
                <a:schemeClr val="bg1"/>
              </a:solidFill>
            </a:endParaRPr>
          </a:p>
        </p:txBody>
      </p:sp>
      <p:sp>
        <p:nvSpPr>
          <p:cNvPr id="27" name="ZoneTexte 26"/>
          <p:cNvSpPr txBox="1"/>
          <p:nvPr userDrawn="1"/>
        </p:nvSpPr>
        <p:spPr>
          <a:xfrm>
            <a:off x="2837286" y="4293096"/>
            <a:ext cx="1602565" cy="338554"/>
          </a:xfrm>
          <a:prstGeom prst="rect">
            <a:avLst/>
          </a:prstGeom>
          <a:noFill/>
        </p:spPr>
        <p:txBody>
          <a:bodyPr wrap="square" rtlCol="0">
            <a:spAutoFit/>
          </a:bodyPr>
          <a:lstStyle/>
          <a:p>
            <a:r>
              <a:rPr lang="fr-FR" sz="1600" b="1" dirty="0" err="1" smtClean="0">
                <a:solidFill>
                  <a:schemeClr val="bg1"/>
                </a:solidFill>
              </a:rPr>
              <a:t>Testing</a:t>
            </a:r>
            <a:endParaRPr lang="fr-FR" sz="1600" b="1" dirty="0">
              <a:solidFill>
                <a:schemeClr val="bg1"/>
              </a:solidFill>
            </a:endParaRPr>
          </a:p>
        </p:txBody>
      </p:sp>
      <p:sp>
        <p:nvSpPr>
          <p:cNvPr id="28" name="ZoneTexte 27"/>
          <p:cNvSpPr txBox="1"/>
          <p:nvPr userDrawn="1"/>
        </p:nvSpPr>
        <p:spPr>
          <a:xfrm>
            <a:off x="2867075" y="5438658"/>
            <a:ext cx="1572775" cy="338554"/>
          </a:xfrm>
          <a:prstGeom prst="rect">
            <a:avLst/>
          </a:prstGeom>
          <a:noFill/>
        </p:spPr>
        <p:txBody>
          <a:bodyPr wrap="square" rtlCol="0">
            <a:spAutoFit/>
          </a:bodyPr>
          <a:lstStyle/>
          <a:p>
            <a:r>
              <a:rPr lang="fr-FR" sz="1600" b="1" dirty="0" smtClean="0">
                <a:solidFill>
                  <a:schemeClr val="bg1"/>
                </a:solidFill>
              </a:rPr>
              <a:t>In Life</a:t>
            </a:r>
            <a:endParaRPr lang="fr-FR" sz="1600" b="1" dirty="0">
              <a:solidFill>
                <a:schemeClr val="bg1"/>
              </a:solidFill>
            </a:endParaRPr>
          </a:p>
        </p:txBody>
      </p:sp>
      <p:sp>
        <p:nvSpPr>
          <p:cNvPr id="43" name="Espace réservé du texte 5"/>
          <p:cNvSpPr>
            <a:spLocks noGrp="1"/>
          </p:cNvSpPr>
          <p:nvPr>
            <p:ph type="body" sz="quarter" idx="16" hasCustomPrompt="1"/>
          </p:nvPr>
        </p:nvSpPr>
        <p:spPr>
          <a:xfrm>
            <a:off x="3707904" y="1012031"/>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4" name="Espace réservé du texte 5"/>
          <p:cNvSpPr>
            <a:spLocks noGrp="1"/>
          </p:cNvSpPr>
          <p:nvPr>
            <p:ph type="body" sz="quarter" idx="17" hasCustomPrompt="1"/>
          </p:nvPr>
        </p:nvSpPr>
        <p:spPr>
          <a:xfrm>
            <a:off x="3707904" y="2204864"/>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5" name="Espace réservé du texte 5"/>
          <p:cNvSpPr>
            <a:spLocks noGrp="1"/>
          </p:cNvSpPr>
          <p:nvPr>
            <p:ph type="body" sz="quarter" idx="18" hasCustomPrompt="1"/>
          </p:nvPr>
        </p:nvSpPr>
        <p:spPr>
          <a:xfrm>
            <a:off x="3707904" y="3356992"/>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6" name="Espace réservé du texte 5"/>
          <p:cNvSpPr>
            <a:spLocks noGrp="1"/>
          </p:cNvSpPr>
          <p:nvPr>
            <p:ph type="body" sz="quarter" idx="19" hasCustomPrompt="1"/>
          </p:nvPr>
        </p:nvSpPr>
        <p:spPr>
          <a:xfrm>
            <a:off x="3707904" y="4509120"/>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7" name="Espace réservé du texte 5"/>
          <p:cNvSpPr>
            <a:spLocks noGrp="1"/>
          </p:cNvSpPr>
          <p:nvPr>
            <p:ph type="body" sz="quarter" idx="20" hasCustomPrompt="1"/>
          </p:nvPr>
        </p:nvSpPr>
        <p:spPr>
          <a:xfrm>
            <a:off x="3707904" y="5661248"/>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8" name="ZoneTexte 47"/>
          <p:cNvSpPr txBox="1"/>
          <p:nvPr userDrawn="1"/>
        </p:nvSpPr>
        <p:spPr>
          <a:xfrm>
            <a:off x="5508104" y="90505"/>
            <a:ext cx="2945037" cy="369332"/>
          </a:xfrm>
          <a:prstGeom prst="rect">
            <a:avLst/>
          </a:prstGeom>
          <a:noFill/>
        </p:spPr>
        <p:txBody>
          <a:bodyPr wrap="none" rtlCol="0">
            <a:spAutoFit/>
          </a:bodyPr>
          <a:lstStyle/>
          <a:p>
            <a:r>
              <a:rPr lang="fr-FR" b="1" dirty="0" smtClean="0"/>
              <a:t>Security </a:t>
            </a:r>
            <a:r>
              <a:rPr lang="fr-FR" b="1" dirty="0" err="1" smtClean="0"/>
              <a:t>Process</a:t>
            </a:r>
            <a:r>
              <a:rPr lang="fr-FR" b="1" dirty="0" smtClean="0"/>
              <a:t> </a:t>
            </a:r>
            <a:r>
              <a:rPr lang="fr-FR" b="1" dirty="0" err="1" smtClean="0"/>
              <a:t>Overview</a:t>
            </a:r>
            <a:endParaRPr lang="fr-FR" b="1" dirty="0"/>
          </a:p>
        </p:txBody>
      </p:sp>
    </p:spTree>
    <p:extLst>
      <p:ext uri="{BB962C8B-B14F-4D97-AF65-F5344CB8AC3E}">
        <p14:creationId xmlns:p14="http://schemas.microsoft.com/office/powerpoint/2010/main" val="338136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35" name="Rectangle 34"/>
          <p:cNvSpPr/>
          <p:nvPr userDrawn="1"/>
        </p:nvSpPr>
        <p:spPr>
          <a:xfrm>
            <a:off x="262683" y="2169000"/>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282657" y="4550322"/>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587848" y="653602"/>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587848" y="2169000"/>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587848" y="4550321"/>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262683" y="653602"/>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395969" y="1168692"/>
            <a:ext cx="647700" cy="503238"/>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8" name="ZoneTexte 7"/>
          <p:cNvSpPr txBox="1"/>
          <p:nvPr userDrawn="1"/>
        </p:nvSpPr>
        <p:spPr>
          <a:xfrm>
            <a:off x="249238" y="688190"/>
            <a:ext cx="1093446" cy="292388"/>
          </a:xfrm>
          <a:prstGeom prst="rect">
            <a:avLst/>
          </a:prstGeom>
          <a:noFill/>
        </p:spPr>
        <p:txBody>
          <a:bodyPr wrap="square" rtlCol="0">
            <a:spAutoFit/>
          </a:bodyPr>
          <a:lstStyle/>
          <a:p>
            <a:r>
              <a:rPr lang="fr-FR" sz="1300" b="1" dirty="0" smtClean="0">
                <a:solidFill>
                  <a:schemeClr val="bg1"/>
                </a:solidFill>
              </a:rPr>
              <a:t>High </a:t>
            </a:r>
            <a:r>
              <a:rPr lang="fr-FR" sz="1300" b="1" dirty="0" err="1" smtClean="0">
                <a:solidFill>
                  <a:schemeClr val="bg1"/>
                </a:solidFill>
              </a:rPr>
              <a:t>Risks</a:t>
            </a:r>
            <a:endParaRPr lang="fr-FR" sz="1300" b="1" dirty="0">
              <a:solidFill>
                <a:schemeClr val="bg1"/>
              </a:solidFill>
            </a:endParaRPr>
          </a:p>
        </p:txBody>
      </p:sp>
      <p:sp>
        <p:nvSpPr>
          <p:cNvPr id="9" name="ZoneTexte 8"/>
          <p:cNvSpPr txBox="1"/>
          <p:nvPr userDrawn="1"/>
        </p:nvSpPr>
        <p:spPr>
          <a:xfrm>
            <a:off x="1587849" y="685888"/>
            <a:ext cx="1079999" cy="430887"/>
          </a:xfrm>
          <a:prstGeom prst="rect">
            <a:avLst/>
          </a:prstGeom>
          <a:noFill/>
        </p:spPr>
        <p:txBody>
          <a:bodyPr wrap="square" rtlCol="0">
            <a:spAutoFit/>
          </a:bodyPr>
          <a:lstStyle/>
          <a:p>
            <a:r>
              <a:rPr lang="fr-FR" sz="1100" b="1" dirty="0" smtClean="0">
                <a:solidFill>
                  <a:schemeClr val="bg1"/>
                </a:solidFill>
              </a:rPr>
              <a:t>High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0" name="Espace réservé du texte 5"/>
          <p:cNvSpPr>
            <a:spLocks noGrp="1"/>
          </p:cNvSpPr>
          <p:nvPr>
            <p:ph type="body" sz="quarter" idx="11" hasCustomPrompt="1"/>
          </p:nvPr>
        </p:nvSpPr>
        <p:spPr>
          <a:xfrm>
            <a:off x="1825886" y="1302602"/>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1" name="ZoneTexte 10"/>
          <p:cNvSpPr txBox="1"/>
          <p:nvPr userDrawn="1"/>
        </p:nvSpPr>
        <p:spPr>
          <a:xfrm>
            <a:off x="249238" y="2169000"/>
            <a:ext cx="1093445" cy="292388"/>
          </a:xfrm>
          <a:prstGeom prst="rect">
            <a:avLst/>
          </a:prstGeom>
          <a:noFill/>
        </p:spPr>
        <p:txBody>
          <a:bodyPr wrap="square" rtlCol="0">
            <a:spAutoFit/>
          </a:bodyPr>
          <a:lstStyle/>
          <a:p>
            <a:r>
              <a:rPr lang="fr-FR" sz="1300" b="1" dirty="0" smtClean="0">
                <a:solidFill>
                  <a:schemeClr val="bg1"/>
                </a:solidFill>
              </a:rPr>
              <a:t>Light </a:t>
            </a:r>
            <a:r>
              <a:rPr lang="fr-FR" sz="1300" b="1" dirty="0" err="1" smtClean="0">
                <a:solidFill>
                  <a:schemeClr val="bg1"/>
                </a:solidFill>
              </a:rPr>
              <a:t>Risks</a:t>
            </a:r>
            <a:endParaRPr lang="fr-FR" sz="1300" b="1" dirty="0">
              <a:solidFill>
                <a:schemeClr val="bg1"/>
              </a:solidFill>
            </a:endParaRPr>
          </a:p>
        </p:txBody>
      </p:sp>
      <p:sp>
        <p:nvSpPr>
          <p:cNvPr id="12" name="ZoneTexte 11"/>
          <p:cNvSpPr txBox="1"/>
          <p:nvPr userDrawn="1"/>
        </p:nvSpPr>
        <p:spPr>
          <a:xfrm>
            <a:off x="1587849" y="2186572"/>
            <a:ext cx="1080000" cy="430887"/>
          </a:xfrm>
          <a:prstGeom prst="rect">
            <a:avLst/>
          </a:prstGeom>
          <a:noFill/>
        </p:spPr>
        <p:txBody>
          <a:bodyPr wrap="square" rtlCol="0">
            <a:spAutoFit/>
          </a:bodyPr>
          <a:lstStyle/>
          <a:p>
            <a:r>
              <a:rPr lang="fr-FR" sz="1100" b="1" dirty="0" smtClean="0">
                <a:solidFill>
                  <a:schemeClr val="bg1"/>
                </a:solidFill>
              </a:rPr>
              <a:t>Light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3" name="Espace réservé du texte 5"/>
          <p:cNvSpPr>
            <a:spLocks noGrp="1"/>
          </p:cNvSpPr>
          <p:nvPr>
            <p:ph type="body" sz="quarter" idx="12" hasCustomPrompt="1"/>
          </p:nvPr>
        </p:nvSpPr>
        <p:spPr>
          <a:xfrm>
            <a:off x="395969" y="2617145"/>
            <a:ext cx="647700" cy="503238"/>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14" name="Espace réservé du texte 5"/>
          <p:cNvSpPr>
            <a:spLocks noGrp="1"/>
          </p:cNvSpPr>
          <p:nvPr>
            <p:ph type="body" sz="quarter" idx="13" hasCustomPrompt="1"/>
          </p:nvPr>
        </p:nvSpPr>
        <p:spPr>
          <a:xfrm>
            <a:off x="1825886" y="2742762"/>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5" name="ZoneTexte 14"/>
          <p:cNvSpPr txBox="1"/>
          <p:nvPr userDrawn="1"/>
        </p:nvSpPr>
        <p:spPr>
          <a:xfrm>
            <a:off x="282657" y="4077072"/>
            <a:ext cx="2385191" cy="323165"/>
          </a:xfrm>
          <a:prstGeom prst="rect">
            <a:avLst/>
          </a:prstGeom>
          <a:noFill/>
        </p:spPr>
        <p:txBody>
          <a:bodyPr wrap="square" rtlCol="0">
            <a:spAutoFit/>
          </a:bodyPr>
          <a:lstStyle/>
          <a:p>
            <a:r>
              <a:rPr lang="fr-FR" sz="1500" b="1" dirty="0" smtClean="0">
                <a:solidFill>
                  <a:schemeClr val="accent4">
                    <a:lumMod val="50000"/>
                  </a:schemeClr>
                </a:solidFill>
              </a:rPr>
              <a:t>Total </a:t>
            </a:r>
            <a:r>
              <a:rPr lang="fr-FR" sz="1500" b="1" dirty="0" err="1" smtClean="0">
                <a:solidFill>
                  <a:schemeClr val="accent4">
                    <a:lumMod val="50000"/>
                  </a:schemeClr>
                </a:solidFill>
              </a:rPr>
              <a:t>Number</a:t>
            </a:r>
            <a:r>
              <a:rPr lang="fr-FR" sz="1500" b="1" dirty="0" smtClean="0">
                <a:solidFill>
                  <a:schemeClr val="accent4">
                    <a:lumMod val="50000"/>
                  </a:schemeClr>
                </a:solidFill>
              </a:rPr>
              <a:t> of </a:t>
            </a:r>
            <a:r>
              <a:rPr lang="fr-FR" sz="1500" b="1" dirty="0" err="1" smtClean="0">
                <a:solidFill>
                  <a:schemeClr val="accent4">
                    <a:lumMod val="50000"/>
                  </a:schemeClr>
                </a:solidFill>
              </a:rPr>
              <a:t>Objects</a:t>
            </a:r>
            <a:endParaRPr lang="fr-FR" sz="1500" b="1" dirty="0">
              <a:solidFill>
                <a:schemeClr val="accent4">
                  <a:lumMod val="50000"/>
                </a:schemeClr>
              </a:solidFill>
            </a:endParaRPr>
          </a:p>
        </p:txBody>
      </p:sp>
      <p:sp>
        <p:nvSpPr>
          <p:cNvPr id="17" name="Espace réservé du texte 5"/>
          <p:cNvSpPr>
            <a:spLocks noGrp="1"/>
          </p:cNvSpPr>
          <p:nvPr>
            <p:ph type="body" sz="quarter" idx="14" hasCustomPrompt="1"/>
          </p:nvPr>
        </p:nvSpPr>
        <p:spPr>
          <a:xfrm>
            <a:off x="492516" y="5120317"/>
            <a:ext cx="647700" cy="503238"/>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18" name="ZoneTexte 17"/>
          <p:cNvSpPr txBox="1"/>
          <p:nvPr userDrawn="1"/>
        </p:nvSpPr>
        <p:spPr>
          <a:xfrm>
            <a:off x="253960" y="4651251"/>
            <a:ext cx="1080000" cy="369332"/>
          </a:xfrm>
          <a:prstGeom prst="rect">
            <a:avLst/>
          </a:prstGeom>
          <a:noFill/>
        </p:spPr>
        <p:txBody>
          <a:bodyPr wrap="square" rtlCol="0">
            <a:spAutoFit/>
          </a:bodyPr>
          <a:lstStyle/>
          <a:p>
            <a:pPr algn="ctr"/>
            <a:r>
              <a:rPr lang="fr-FR" b="1" dirty="0" smtClean="0">
                <a:solidFill>
                  <a:schemeClr val="bg1"/>
                </a:solidFill>
              </a:rPr>
              <a:t>B2B</a:t>
            </a:r>
            <a:endParaRPr lang="fr-FR" b="1" dirty="0">
              <a:solidFill>
                <a:schemeClr val="bg1"/>
              </a:solidFill>
            </a:endParaRPr>
          </a:p>
        </p:txBody>
      </p:sp>
      <p:sp>
        <p:nvSpPr>
          <p:cNvPr id="19" name="ZoneTexte 18"/>
          <p:cNvSpPr txBox="1"/>
          <p:nvPr userDrawn="1"/>
        </p:nvSpPr>
        <p:spPr>
          <a:xfrm>
            <a:off x="1587847" y="4648949"/>
            <a:ext cx="1051303" cy="369332"/>
          </a:xfrm>
          <a:prstGeom prst="rect">
            <a:avLst/>
          </a:prstGeom>
          <a:noFill/>
        </p:spPr>
        <p:txBody>
          <a:bodyPr wrap="square" rtlCol="0">
            <a:spAutoFit/>
          </a:bodyPr>
          <a:lstStyle/>
          <a:p>
            <a:pPr algn="ctr"/>
            <a:r>
              <a:rPr lang="fr-FR" b="1" dirty="0" smtClean="0">
                <a:solidFill>
                  <a:schemeClr val="bg1"/>
                </a:solidFill>
              </a:rPr>
              <a:t>B2C</a:t>
            </a:r>
            <a:endParaRPr lang="fr-FR" b="1" dirty="0">
              <a:solidFill>
                <a:schemeClr val="bg1"/>
              </a:solidFill>
            </a:endParaRPr>
          </a:p>
        </p:txBody>
      </p:sp>
      <p:sp>
        <p:nvSpPr>
          <p:cNvPr id="20" name="Espace réservé du texte 5"/>
          <p:cNvSpPr>
            <a:spLocks noGrp="1"/>
          </p:cNvSpPr>
          <p:nvPr>
            <p:ph type="body" sz="quarter" idx="15" hasCustomPrompt="1"/>
          </p:nvPr>
        </p:nvSpPr>
        <p:spPr>
          <a:xfrm>
            <a:off x="1825886" y="5118015"/>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21" name="ZoneTexte 20"/>
          <p:cNvSpPr txBox="1"/>
          <p:nvPr userDrawn="1"/>
        </p:nvSpPr>
        <p:spPr>
          <a:xfrm>
            <a:off x="492516" y="32008"/>
            <a:ext cx="1915909" cy="369332"/>
          </a:xfrm>
          <a:prstGeom prst="rect">
            <a:avLst/>
          </a:prstGeom>
          <a:noFill/>
        </p:spPr>
        <p:txBody>
          <a:bodyPr wrap="none" rtlCol="0">
            <a:spAutoFit/>
          </a:bodyPr>
          <a:lstStyle/>
          <a:p>
            <a:r>
              <a:rPr lang="fr-FR" b="1" dirty="0" smtClean="0">
                <a:solidFill>
                  <a:schemeClr val="accent4">
                    <a:lumMod val="50000"/>
                  </a:schemeClr>
                </a:solidFill>
              </a:rPr>
              <a:t>Quick </a:t>
            </a:r>
            <a:r>
              <a:rPr lang="fr-FR" b="1" dirty="0" err="1" smtClean="0">
                <a:solidFill>
                  <a:schemeClr val="accent4">
                    <a:lumMod val="50000"/>
                  </a:schemeClr>
                </a:solidFill>
              </a:rPr>
              <a:t>Overview</a:t>
            </a:r>
            <a:endParaRPr lang="fr-FR" b="1" dirty="0">
              <a:solidFill>
                <a:schemeClr val="accent4">
                  <a:lumMod val="50000"/>
                </a:schemeClr>
              </a:solidFill>
            </a:endParaRPr>
          </a:p>
        </p:txBody>
      </p:sp>
      <p:sp>
        <p:nvSpPr>
          <p:cNvPr id="23" name="ZoneTexte 22"/>
          <p:cNvSpPr txBox="1"/>
          <p:nvPr userDrawn="1"/>
        </p:nvSpPr>
        <p:spPr>
          <a:xfrm>
            <a:off x="3275856" y="62568"/>
            <a:ext cx="3147015" cy="369332"/>
          </a:xfrm>
          <a:prstGeom prst="rect">
            <a:avLst/>
          </a:prstGeom>
          <a:noFill/>
        </p:spPr>
        <p:txBody>
          <a:bodyPr wrap="none" rtlCol="0">
            <a:spAutoFit/>
          </a:bodyPr>
          <a:lstStyle/>
          <a:p>
            <a:r>
              <a:rPr lang="fr-FR" b="1" dirty="0" smtClean="0">
                <a:solidFill>
                  <a:schemeClr val="accent4">
                    <a:lumMod val="50000"/>
                  </a:schemeClr>
                </a:solidFill>
              </a:rPr>
              <a:t>Security </a:t>
            </a:r>
            <a:r>
              <a:rPr lang="fr-FR" b="1" dirty="0" err="1" smtClean="0">
                <a:solidFill>
                  <a:schemeClr val="accent4">
                    <a:lumMod val="50000"/>
                  </a:schemeClr>
                </a:solidFill>
              </a:rPr>
              <a:t>Process</a:t>
            </a:r>
            <a:r>
              <a:rPr lang="fr-FR" b="1" dirty="0" smtClean="0">
                <a:solidFill>
                  <a:schemeClr val="accent4">
                    <a:lumMod val="50000"/>
                  </a:schemeClr>
                </a:solidFill>
              </a:rPr>
              <a:t> </a:t>
            </a:r>
            <a:r>
              <a:rPr lang="fr-FR" b="1" dirty="0" err="1" smtClean="0">
                <a:solidFill>
                  <a:schemeClr val="accent4">
                    <a:lumMod val="50000"/>
                  </a:schemeClr>
                </a:solidFill>
              </a:rPr>
              <a:t>Overview</a:t>
            </a:r>
            <a:endParaRPr lang="fr-FR" b="1" dirty="0">
              <a:solidFill>
                <a:schemeClr val="accent4">
                  <a:lumMod val="50000"/>
                </a:schemeClr>
              </a:solidFill>
            </a:endParaRPr>
          </a:p>
        </p:txBody>
      </p:sp>
      <p:sp>
        <p:nvSpPr>
          <p:cNvPr id="24" name="ZoneTexte 23"/>
          <p:cNvSpPr txBox="1"/>
          <p:nvPr userDrawn="1"/>
        </p:nvSpPr>
        <p:spPr>
          <a:xfrm>
            <a:off x="3635895" y="3825915"/>
            <a:ext cx="2828367" cy="323165"/>
          </a:xfrm>
          <a:prstGeom prst="rect">
            <a:avLst/>
          </a:prstGeom>
          <a:noFill/>
        </p:spPr>
        <p:txBody>
          <a:bodyPr wrap="square" rtlCol="0">
            <a:spAutoFit/>
          </a:bodyPr>
          <a:lstStyle/>
          <a:p>
            <a:r>
              <a:rPr lang="fr-FR" sz="1500" b="1" dirty="0" err="1" smtClean="0">
                <a:solidFill>
                  <a:schemeClr val="accent4">
                    <a:lumMod val="50000"/>
                  </a:schemeClr>
                </a:solidFill>
              </a:rPr>
              <a:t>Objects</a:t>
            </a:r>
            <a:r>
              <a:rPr lang="fr-FR" sz="1500" b="1" dirty="0" smtClean="0">
                <a:solidFill>
                  <a:schemeClr val="accent4">
                    <a:lumMod val="50000"/>
                  </a:schemeClr>
                </a:solidFill>
              </a:rPr>
              <a:t> Phase </a:t>
            </a:r>
            <a:r>
              <a:rPr lang="fr-FR" sz="1500" b="1" dirty="0" err="1" smtClean="0">
                <a:solidFill>
                  <a:schemeClr val="accent4">
                    <a:lumMod val="50000"/>
                  </a:schemeClr>
                </a:solidFill>
              </a:rPr>
              <a:t>Overview</a:t>
            </a:r>
            <a:endParaRPr lang="fr-FR" sz="1500" b="1" dirty="0">
              <a:solidFill>
                <a:schemeClr val="accent4">
                  <a:lumMod val="50000"/>
                </a:schemeClr>
              </a:solidFill>
            </a:endParaRPr>
          </a:p>
        </p:txBody>
      </p:sp>
      <p:sp>
        <p:nvSpPr>
          <p:cNvPr id="25" name="ZoneTexte 24"/>
          <p:cNvSpPr txBox="1"/>
          <p:nvPr userDrawn="1"/>
        </p:nvSpPr>
        <p:spPr>
          <a:xfrm>
            <a:off x="3635895" y="657563"/>
            <a:ext cx="2828367" cy="323165"/>
          </a:xfrm>
          <a:prstGeom prst="rect">
            <a:avLst/>
          </a:prstGeom>
          <a:noFill/>
        </p:spPr>
        <p:txBody>
          <a:bodyPr wrap="square" rtlCol="0">
            <a:spAutoFit/>
          </a:bodyPr>
          <a:lstStyle/>
          <a:p>
            <a:r>
              <a:rPr lang="fr-FR" sz="1500" b="1" dirty="0" smtClean="0">
                <a:solidFill>
                  <a:schemeClr val="accent4">
                    <a:lumMod val="50000"/>
                  </a:schemeClr>
                </a:solidFill>
              </a:rPr>
              <a:t>Security Phase </a:t>
            </a:r>
            <a:r>
              <a:rPr lang="fr-FR" sz="1500" b="1" dirty="0" err="1" smtClean="0">
                <a:solidFill>
                  <a:schemeClr val="accent4">
                    <a:lumMod val="50000"/>
                  </a:schemeClr>
                </a:solidFill>
              </a:rPr>
              <a:t>Overview</a:t>
            </a:r>
            <a:endParaRPr lang="fr-FR" sz="1500" b="1" dirty="0">
              <a:solidFill>
                <a:schemeClr val="accent4">
                  <a:lumMod val="50000"/>
                </a:schemeClr>
              </a:solidFill>
            </a:endParaRP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ZoneTexte 2"/>
          <p:cNvSpPr txBox="1"/>
          <p:nvPr userDrawn="1"/>
        </p:nvSpPr>
        <p:spPr>
          <a:xfrm>
            <a:off x="251520" y="348625"/>
            <a:ext cx="2491388" cy="400110"/>
          </a:xfrm>
          <a:prstGeom prst="rect">
            <a:avLst/>
          </a:prstGeom>
          <a:noFill/>
        </p:spPr>
        <p:txBody>
          <a:bodyPr wrap="none" rtlCol="0">
            <a:spAutoFit/>
          </a:bodyPr>
          <a:lstStyle/>
          <a:p>
            <a:r>
              <a:rPr lang="fr-FR" sz="2000" b="1" dirty="0" err="1" smtClean="0">
                <a:solidFill>
                  <a:schemeClr val="accent4">
                    <a:lumMod val="50000"/>
                  </a:schemeClr>
                </a:solidFill>
              </a:rPr>
              <a:t>Monthly</a:t>
            </a:r>
            <a:r>
              <a:rPr lang="fr-FR" sz="2000" b="1" dirty="0" smtClean="0">
                <a:solidFill>
                  <a:schemeClr val="accent4">
                    <a:lumMod val="50000"/>
                  </a:schemeClr>
                </a:solidFill>
              </a:rPr>
              <a:t> </a:t>
            </a:r>
            <a:r>
              <a:rPr lang="fr-FR" sz="2000" b="1" dirty="0" err="1" smtClean="0">
                <a:solidFill>
                  <a:schemeClr val="accent4">
                    <a:lumMod val="50000"/>
                  </a:schemeClr>
                </a:solidFill>
              </a:rPr>
              <a:t>Highlights</a:t>
            </a:r>
            <a:endParaRPr lang="fr-FR" sz="2000" b="1" dirty="0">
              <a:solidFill>
                <a:schemeClr val="accent4">
                  <a:lumMod val="50000"/>
                </a:schemeClr>
              </a:solidFill>
            </a:endParaRPr>
          </a:p>
        </p:txBody>
      </p:sp>
      <p:sp>
        <p:nvSpPr>
          <p:cNvPr id="5" name="Espace réservé du texte 4"/>
          <p:cNvSpPr>
            <a:spLocks noGrp="1"/>
          </p:cNvSpPr>
          <p:nvPr>
            <p:ph type="body" sz="quarter" idx="10"/>
          </p:nvPr>
        </p:nvSpPr>
        <p:spPr>
          <a:xfrm>
            <a:off x="323850" y="748735"/>
            <a:ext cx="2259013" cy="2680265"/>
          </a:xfrm>
        </p:spPr>
        <p:txBody>
          <a:bodyPr/>
          <a:lstStyle>
            <a:lvl1pPr marL="0" indent="0">
              <a:buNone/>
              <a:defRPr/>
            </a:lvl1pPr>
          </a:lstStyle>
          <a:p>
            <a:pPr lvl="0"/>
            <a:r>
              <a:rPr lang="fr-FR" smtClean="0"/>
              <a:t>Cliquez pour modifier les styles du texte du masque</a:t>
            </a:r>
          </a:p>
        </p:txBody>
      </p:sp>
      <p:sp>
        <p:nvSpPr>
          <p:cNvPr id="6" name="Espace réservé du texte 4"/>
          <p:cNvSpPr>
            <a:spLocks noGrp="1"/>
          </p:cNvSpPr>
          <p:nvPr>
            <p:ph type="body" sz="quarter" idx="11"/>
          </p:nvPr>
        </p:nvSpPr>
        <p:spPr>
          <a:xfrm>
            <a:off x="326298" y="4005064"/>
            <a:ext cx="2259013" cy="2088902"/>
          </a:xfrm>
        </p:spPr>
        <p:txBody>
          <a:bodyPr/>
          <a:lstStyle>
            <a:lvl1pPr marL="0" indent="0">
              <a:buNone/>
              <a:defRPr/>
            </a:lvl1pPr>
          </a:lstStyle>
          <a:p>
            <a:pPr lvl="0"/>
            <a:r>
              <a:rPr lang="fr-FR" smtClean="0"/>
              <a:t>Cliquez pour modifier les styles du texte du masque</a:t>
            </a:r>
          </a:p>
        </p:txBody>
      </p:sp>
      <p:sp>
        <p:nvSpPr>
          <p:cNvPr id="7" name="ZoneTexte 6"/>
          <p:cNvSpPr txBox="1"/>
          <p:nvPr userDrawn="1"/>
        </p:nvSpPr>
        <p:spPr>
          <a:xfrm>
            <a:off x="251520" y="3604954"/>
            <a:ext cx="869149" cy="400110"/>
          </a:xfrm>
          <a:prstGeom prst="rect">
            <a:avLst/>
          </a:prstGeom>
          <a:noFill/>
        </p:spPr>
        <p:txBody>
          <a:bodyPr wrap="none" rtlCol="0">
            <a:spAutoFit/>
          </a:bodyPr>
          <a:lstStyle/>
          <a:p>
            <a:r>
              <a:rPr lang="fr-FR" sz="2000" b="1" dirty="0" err="1" smtClean="0">
                <a:solidFill>
                  <a:schemeClr val="accent4">
                    <a:lumMod val="50000"/>
                  </a:schemeClr>
                </a:solidFill>
              </a:rPr>
              <a:t>Risks</a:t>
            </a:r>
            <a:endParaRPr lang="fr-FR" sz="2000" b="1" dirty="0">
              <a:solidFill>
                <a:schemeClr val="accent4">
                  <a:lumMod val="50000"/>
                </a:schemeClr>
              </a:solidFill>
            </a:endParaRPr>
          </a:p>
        </p:txBody>
      </p:sp>
      <p:sp>
        <p:nvSpPr>
          <p:cNvPr id="9" name="Espace réservé du texte 4"/>
          <p:cNvSpPr>
            <a:spLocks noGrp="1"/>
          </p:cNvSpPr>
          <p:nvPr>
            <p:ph type="body" sz="quarter" idx="12"/>
          </p:nvPr>
        </p:nvSpPr>
        <p:spPr>
          <a:xfrm>
            <a:off x="3275856" y="836712"/>
            <a:ext cx="3126186" cy="2557388"/>
          </a:xfrm>
        </p:spPr>
        <p:txBody>
          <a:bodyPr>
            <a:normAutofit/>
          </a:bodyPr>
          <a:lstStyle>
            <a:lvl1pPr marL="0" indent="0">
              <a:buNone/>
              <a:defRPr sz="1600"/>
            </a:lvl1pPr>
          </a:lstStyle>
          <a:p>
            <a:pPr lvl="0"/>
            <a:r>
              <a:rPr lang="fr-FR" smtClean="0"/>
              <a:t>Cliquez pour modifier les styles du texte du masque</a:t>
            </a:r>
          </a:p>
        </p:txBody>
      </p:sp>
      <p:sp>
        <p:nvSpPr>
          <p:cNvPr id="10" name="ZoneTexte 9"/>
          <p:cNvSpPr txBox="1"/>
          <p:nvPr userDrawn="1"/>
        </p:nvSpPr>
        <p:spPr>
          <a:xfrm>
            <a:off x="3187701" y="348625"/>
            <a:ext cx="3417923" cy="400110"/>
          </a:xfrm>
          <a:prstGeom prst="rect">
            <a:avLst/>
          </a:prstGeom>
          <a:noFill/>
        </p:spPr>
        <p:txBody>
          <a:bodyPr wrap="none" rtlCol="0">
            <a:spAutoFit/>
          </a:bodyPr>
          <a:lstStyle/>
          <a:p>
            <a:r>
              <a:rPr lang="fr-FR" sz="2000" b="1" dirty="0" err="1" smtClean="0">
                <a:solidFill>
                  <a:schemeClr val="accent4">
                    <a:lumMod val="50000"/>
                  </a:schemeClr>
                </a:solidFill>
              </a:rPr>
              <a:t>Problems</a:t>
            </a:r>
            <a:r>
              <a:rPr lang="fr-FR" sz="2000" b="1" dirty="0" smtClean="0">
                <a:solidFill>
                  <a:schemeClr val="accent4">
                    <a:lumMod val="50000"/>
                  </a:schemeClr>
                </a:solidFill>
              </a:rPr>
              <a:t> on </a:t>
            </a:r>
            <a:r>
              <a:rPr lang="fr-FR" sz="2000" b="1" dirty="0" err="1" smtClean="0">
                <a:solidFill>
                  <a:schemeClr val="accent4">
                    <a:lumMod val="50000"/>
                  </a:schemeClr>
                </a:solidFill>
              </a:rPr>
              <a:t>our</a:t>
            </a:r>
            <a:r>
              <a:rPr lang="fr-FR" sz="2000" b="1" baseline="0" dirty="0" smtClean="0">
                <a:solidFill>
                  <a:schemeClr val="accent4">
                    <a:lumMod val="50000"/>
                  </a:schemeClr>
                </a:solidFill>
              </a:rPr>
              <a:t> </a:t>
            </a:r>
            <a:r>
              <a:rPr lang="fr-FR" sz="2000" b="1" baseline="0" dirty="0" err="1" smtClean="0">
                <a:solidFill>
                  <a:schemeClr val="accent4">
                    <a:lumMod val="50000"/>
                  </a:schemeClr>
                </a:solidFill>
              </a:rPr>
              <a:t>Devices</a:t>
            </a:r>
            <a:r>
              <a:rPr lang="fr-FR" sz="2000" b="1" baseline="0" dirty="0" smtClean="0">
                <a:solidFill>
                  <a:schemeClr val="accent4">
                    <a:lumMod val="50000"/>
                  </a:schemeClr>
                </a:solidFill>
              </a:rPr>
              <a:t> :</a:t>
            </a:r>
            <a:endParaRPr lang="fr-FR" sz="2000" b="1" dirty="0">
              <a:solidFill>
                <a:schemeClr val="accent4">
                  <a:lumMod val="50000"/>
                </a:schemeClr>
              </a:solidFill>
            </a:endParaRPr>
          </a:p>
        </p:txBody>
      </p:sp>
    </p:spTree>
    <p:extLst>
      <p:ext uri="{BB962C8B-B14F-4D97-AF65-F5344CB8AC3E}">
        <p14:creationId xmlns:p14="http://schemas.microsoft.com/office/powerpoint/2010/main" val="142962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7" name="Rectangle 762"/>
          <p:cNvSpPr>
            <a:spLocks noChangeArrowheads="1"/>
          </p:cNvSpPr>
          <p:nvPr/>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schemeClr val="bg1">
                    <a:lumMod val="50000"/>
                  </a:schemeClr>
                </a:solidFill>
                <a:latin typeface="Helvetica 55 Roman" pitchFamily="34" charset="0"/>
              </a:rPr>
              <a:t>interne France T</a:t>
            </a:r>
            <a:r>
              <a:rPr lang="en-US" sz="1000" dirty="0" err="1">
                <a:solidFill>
                  <a:schemeClr val="bg1">
                    <a:lumMod val="50000"/>
                  </a:schemeClr>
                </a:solidFill>
                <a:latin typeface="Helvetica 55 Roman" pitchFamily="34" charset="0"/>
              </a:rPr>
              <a:t>élécom</a:t>
            </a:r>
            <a:r>
              <a:rPr lang="en-US" sz="1000" dirty="0">
                <a:solidFill>
                  <a:schemeClr val="bg1">
                    <a:lumMod val="50000"/>
                  </a:schemeClr>
                </a:solidFill>
                <a:latin typeface="Helvetica 55 Roman" pitchFamily="34" charset="0"/>
              </a:rPr>
              <a:t> - Orange</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0" r:id="rId3"/>
    <p:sldLayoutId id="214748364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1" r:id="rId15"/>
    <p:sldLayoutId id="2147483672" r:id="rId16"/>
    <p:sldLayoutId id="2147483670" r:id="rId17"/>
    <p:sldLayoutId id="2147483673" r:id="rId18"/>
    <p:sldLayoutId id="2147483675" r:id="rId19"/>
    <p:sldLayoutId id="2147483674" r:id="rId20"/>
    <p:sldLayoutId id="2147483676" r:id="rId21"/>
    <p:sldLayoutId id="2147483677" r:id="rId22"/>
    <p:sldLayoutId id="2147483678" r:id="rId23"/>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endParaRPr lang="fr-FR"/>
          </a:p>
        </p:txBody>
      </p:sp>
      <p:sp>
        <p:nvSpPr>
          <p:cNvPr id="3" name="Espace réservé du texte 2"/>
          <p:cNvSpPr>
            <a:spLocks noGrp="1"/>
          </p:cNvSpPr>
          <p:nvPr>
            <p:ph type="body" sz="quarter" idx="11"/>
          </p:nvPr>
        </p:nvSpPr>
        <p:spPr/>
        <p:txBody>
          <a:bodyPr/>
          <a:lstStyle/>
          <a:p>
            <a:endParaRPr lang="fr-FR"/>
          </a:p>
        </p:txBody>
      </p:sp>
      <p:sp>
        <p:nvSpPr>
          <p:cNvPr id="4" name="Espace réservé du texte 3"/>
          <p:cNvSpPr>
            <a:spLocks noGrp="1"/>
          </p:cNvSpPr>
          <p:nvPr>
            <p:ph type="body" sz="quarter" idx="12"/>
          </p:nvPr>
        </p:nvSpPr>
        <p:spPr/>
        <p:txBody>
          <a:bodyPr/>
          <a:lstStyle/>
          <a:p>
            <a:endParaRPr lang="fr-FR"/>
          </a:p>
        </p:txBody>
      </p:sp>
      <p:sp>
        <p:nvSpPr>
          <p:cNvPr id="5" name="Espace réservé du texte 4"/>
          <p:cNvSpPr>
            <a:spLocks noGrp="1"/>
          </p:cNvSpPr>
          <p:nvPr>
            <p:ph type="body" sz="quarter" idx="13"/>
          </p:nvPr>
        </p:nvSpPr>
        <p:spPr/>
        <p:txBody>
          <a:bodyPr/>
          <a:lstStyle/>
          <a:p>
            <a:endParaRPr lang="fr-FR"/>
          </a:p>
        </p:txBody>
      </p:sp>
      <p:sp>
        <p:nvSpPr>
          <p:cNvPr id="6" name="Espace réservé du texte 5"/>
          <p:cNvSpPr>
            <a:spLocks noGrp="1"/>
          </p:cNvSpPr>
          <p:nvPr>
            <p:ph type="body" sz="quarter" idx="14"/>
          </p:nvPr>
        </p:nvSpPr>
        <p:spPr/>
        <p:txBody>
          <a:bodyPr/>
          <a:lstStyle/>
          <a:p>
            <a:endParaRPr lang="fr-FR"/>
          </a:p>
        </p:txBody>
      </p:sp>
      <p:sp>
        <p:nvSpPr>
          <p:cNvPr id="7" name="Espace réservé du texte 6"/>
          <p:cNvSpPr>
            <a:spLocks noGrp="1"/>
          </p:cNvSpPr>
          <p:nvPr>
            <p:ph type="body" sz="quarter" idx="15"/>
          </p:nvPr>
        </p:nvSpPr>
        <p:spPr/>
        <p:txBody>
          <a:bodyPr/>
          <a:lstStyle/>
          <a:p>
            <a:endParaRPr lang="fr-FR"/>
          </a:p>
        </p:txBody>
      </p:sp>
    </p:spTree>
    <p:extLst>
      <p:ext uri="{BB962C8B-B14F-4D97-AF65-F5344CB8AC3E}">
        <p14:creationId xmlns:p14="http://schemas.microsoft.com/office/powerpoint/2010/main" val="1867223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endParaRPr lang="fr-FR"/>
          </a:p>
        </p:txBody>
      </p:sp>
      <p:sp>
        <p:nvSpPr>
          <p:cNvPr id="3" name="Espace réservé du texte 2"/>
          <p:cNvSpPr>
            <a:spLocks noGrp="1"/>
          </p:cNvSpPr>
          <p:nvPr>
            <p:ph type="body" sz="quarter" idx="11"/>
          </p:nvPr>
        </p:nvSpPr>
        <p:spPr/>
        <p:txBody>
          <a:bodyPr/>
          <a:lstStyle/>
          <a:p>
            <a:endParaRPr lang="fr-FR"/>
          </a:p>
        </p:txBody>
      </p:sp>
      <p:sp>
        <p:nvSpPr>
          <p:cNvPr id="4" name="Espace réservé du texte 3"/>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034673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8" id="{8E42F6AB-5C9E-D14B-A99B-AB26959BE645}" vid="{29BB490C-A99F-8049-BC08-32BCB963A19E}"/>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0</Words>
  <Application>Microsoft Macintosh PowerPoint</Application>
  <PresentationFormat>Présentation à l'écran (4:3)</PresentationFormat>
  <Paragraphs>0</Paragraphs>
  <Slides>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vt:i4>
      </vt:variant>
    </vt:vector>
  </HeadingPairs>
  <TitlesOfParts>
    <vt:vector size="10" baseType="lpstr">
      <vt:lpstr>Calibri</vt:lpstr>
      <vt:lpstr>Helvetica 35 Thin</vt:lpstr>
      <vt:lpstr>Helvetica 45 Light</vt:lpstr>
      <vt:lpstr>Helvetica 55 Roman</vt:lpstr>
      <vt:lpstr>Helvetica 65 Medium</vt:lpstr>
      <vt:lpstr>Wingdings</vt:lpstr>
      <vt:lpstr>Arial</vt:lpstr>
      <vt:lpstr>blank</vt:lpstr>
      <vt:lpstr>Présentation PowerPoint</vt:lpstr>
      <vt:lpstr>Présentation PowerPoint</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Utilisateur de Microsoft Office</cp:lastModifiedBy>
  <cp:revision>2</cp:revision>
  <dcterms:created xsi:type="dcterms:W3CDTF">2017-08-17T18:01:45Z</dcterms:created>
  <dcterms:modified xsi:type="dcterms:W3CDTF">2017-08-17T18:09:31Z</dcterms:modified>
</cp:coreProperties>
</file>