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87" r:id="rId2"/>
    <p:sldId id="285" r:id="rId3"/>
    <p:sldId id="284" r:id="rId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de la présentation" id="{1DDBAF10-673F-4E9B-83A6-01F051B89383}">
          <p14:sldIdLst>
            <p14:sldId id="287"/>
          </p14:sldIdLst>
        </p14:section>
        <p14:section name="contenu du diaporama" id="{7C415485-64F3-4240-AEC1-14455B505EAE}">
          <p14:sldIdLst>
            <p14:sldId id="285"/>
            <p14:sldId id="284"/>
          </p14:sldIdLst>
        </p14:section>
        <p14:section name="merci : dernière diapo" id="{FD249092-554B-47FC-BF3F-1E9DB05FF9BC}">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8F8F"/>
    <a:srgbClr val="FFB4E6"/>
    <a:srgbClr val="FFD301"/>
    <a:srgbClr val="50BE87"/>
    <a:srgbClr val="A885D9"/>
    <a:srgbClr val="4AB4E7"/>
    <a:srgbClr val="FF7900"/>
    <a:srgbClr val="FF9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9"/>
    <p:restoredTop sz="94671"/>
  </p:normalViewPr>
  <p:slideViewPr>
    <p:cSldViewPr showGuides="1">
      <p:cViewPr varScale="1">
        <p:scale>
          <a:sx n="92" d="100"/>
          <a:sy n="92" d="100"/>
        </p:scale>
        <p:origin x="408"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A36EA-A6A6-3241-96CC-76CD1AE24D79}" type="datetimeFigureOut">
              <a:rPr lang="fr-FR" smtClean="0"/>
              <a:t>06/03/2018</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C824-9D5D-764F-910D-D7AB1C093F9D}" type="slidenum">
              <a:rPr lang="fr-FR" smtClean="0"/>
              <a:t>‹N°›</a:t>
            </a:fld>
            <a:endParaRPr lang="fr-FR"/>
          </a:p>
        </p:txBody>
      </p:sp>
    </p:spTree>
    <p:extLst>
      <p:ext uri="{BB962C8B-B14F-4D97-AF65-F5344CB8AC3E}">
        <p14:creationId xmlns:p14="http://schemas.microsoft.com/office/powerpoint/2010/main" val="196309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35" name="Rectangle 34"/>
          <p:cNvSpPr/>
          <p:nvPr userDrawn="1"/>
        </p:nvSpPr>
        <p:spPr>
          <a:xfrm>
            <a:off x="68670" y="2888208"/>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userDrawn="1"/>
        </p:nvSpPr>
        <p:spPr>
          <a:xfrm>
            <a:off x="88644" y="5019245"/>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p:cNvSpPr/>
          <p:nvPr userDrawn="1"/>
        </p:nvSpPr>
        <p:spPr>
          <a:xfrm>
            <a:off x="1393835" y="1372810"/>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userDrawn="1"/>
        </p:nvSpPr>
        <p:spPr>
          <a:xfrm>
            <a:off x="1393835" y="2888208"/>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userDrawn="1"/>
        </p:nvSpPr>
        <p:spPr>
          <a:xfrm>
            <a:off x="1393835" y="5019244"/>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p:cNvSpPr/>
          <p:nvPr userDrawn="1"/>
        </p:nvSpPr>
        <p:spPr>
          <a:xfrm>
            <a:off x="68670" y="1372810"/>
            <a:ext cx="1080000" cy="1260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userDrawn="1"/>
        </p:nvSpPr>
        <p:spPr>
          <a:xfrm>
            <a:off x="2849642" y="1927778"/>
            <a:ext cx="1620000" cy="828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userDrawn="1"/>
        </p:nvSpPr>
        <p:spPr>
          <a:xfrm>
            <a:off x="2849642" y="3103141"/>
            <a:ext cx="1620000" cy="828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userDrawn="1"/>
        </p:nvSpPr>
        <p:spPr>
          <a:xfrm>
            <a:off x="2849642" y="4278504"/>
            <a:ext cx="1620000" cy="828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userDrawn="1"/>
        </p:nvSpPr>
        <p:spPr>
          <a:xfrm>
            <a:off x="2867076" y="5453868"/>
            <a:ext cx="1620000" cy="828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userDrawn="1"/>
        </p:nvSpPr>
        <p:spPr>
          <a:xfrm>
            <a:off x="2849642" y="752415"/>
            <a:ext cx="1620000" cy="82800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texte 5"/>
          <p:cNvSpPr>
            <a:spLocks noGrp="1"/>
          </p:cNvSpPr>
          <p:nvPr>
            <p:ph type="body" sz="quarter" idx="10" hasCustomPrompt="1"/>
          </p:nvPr>
        </p:nvSpPr>
        <p:spPr>
          <a:xfrm>
            <a:off x="201956" y="1887900"/>
            <a:ext cx="647700" cy="503238"/>
          </a:xfrm>
        </p:spPr>
        <p:txBody>
          <a:bodyPr anchor="ctr">
            <a:normAutofit/>
          </a:bodyPr>
          <a:lstStyle>
            <a:lvl1pPr marL="0" indent="0" algn="ctr">
              <a:buNone/>
              <a:defRPr sz="3200" b="1">
                <a:solidFill>
                  <a:srgbClr val="FF9300"/>
                </a:solidFill>
              </a:defRPr>
            </a:lvl1pPr>
          </a:lstStyle>
          <a:p>
            <a:pPr lvl="0"/>
            <a:r>
              <a:rPr lang="fr-FR" dirty="0"/>
              <a:t>#</a:t>
            </a:r>
          </a:p>
        </p:txBody>
      </p:sp>
      <p:sp>
        <p:nvSpPr>
          <p:cNvPr id="8" name="ZoneTexte 7"/>
          <p:cNvSpPr txBox="1"/>
          <p:nvPr userDrawn="1"/>
        </p:nvSpPr>
        <p:spPr>
          <a:xfrm>
            <a:off x="55225" y="1407398"/>
            <a:ext cx="1093446" cy="292388"/>
          </a:xfrm>
          <a:prstGeom prst="rect">
            <a:avLst/>
          </a:prstGeom>
          <a:noFill/>
        </p:spPr>
        <p:txBody>
          <a:bodyPr wrap="square" rtlCol="0">
            <a:spAutoFit/>
          </a:bodyPr>
          <a:lstStyle/>
          <a:p>
            <a:r>
              <a:rPr lang="fr-FR" sz="1300" b="1" dirty="0">
                <a:solidFill>
                  <a:schemeClr val="bg1"/>
                </a:solidFill>
              </a:rPr>
              <a:t>High </a:t>
            </a:r>
            <a:r>
              <a:rPr lang="fr-FR" sz="1300" b="1" dirty="0" err="1">
                <a:solidFill>
                  <a:schemeClr val="bg1"/>
                </a:solidFill>
              </a:rPr>
              <a:t>Risks</a:t>
            </a:r>
            <a:endParaRPr lang="fr-FR" sz="1300" b="1" dirty="0">
              <a:solidFill>
                <a:schemeClr val="bg1"/>
              </a:solidFill>
            </a:endParaRPr>
          </a:p>
        </p:txBody>
      </p:sp>
      <p:sp>
        <p:nvSpPr>
          <p:cNvPr id="9" name="ZoneTexte 8"/>
          <p:cNvSpPr txBox="1"/>
          <p:nvPr userDrawn="1"/>
        </p:nvSpPr>
        <p:spPr>
          <a:xfrm>
            <a:off x="1393836" y="1405096"/>
            <a:ext cx="1079999" cy="430887"/>
          </a:xfrm>
          <a:prstGeom prst="rect">
            <a:avLst/>
          </a:prstGeom>
          <a:noFill/>
        </p:spPr>
        <p:txBody>
          <a:bodyPr wrap="square" rtlCol="0">
            <a:spAutoFit/>
          </a:bodyPr>
          <a:lstStyle/>
          <a:p>
            <a:r>
              <a:rPr lang="fr-FR" sz="1100" b="1" dirty="0">
                <a:solidFill>
                  <a:schemeClr val="bg1"/>
                </a:solidFill>
              </a:rPr>
              <a:t>High </a:t>
            </a:r>
            <a:r>
              <a:rPr lang="fr-FR" sz="1100" b="1" dirty="0" err="1">
                <a:solidFill>
                  <a:schemeClr val="bg1"/>
                </a:solidFill>
              </a:rPr>
              <a:t>Risks</a:t>
            </a:r>
            <a:br>
              <a:rPr lang="fr-FR" sz="1100" b="1" dirty="0">
                <a:solidFill>
                  <a:schemeClr val="bg1"/>
                </a:solidFill>
              </a:rPr>
            </a:br>
            <a:r>
              <a:rPr lang="fr-FR" sz="1100" b="1" dirty="0" err="1">
                <a:solidFill>
                  <a:schemeClr val="bg1"/>
                </a:solidFill>
              </a:rPr>
              <a:t>Solved</a:t>
            </a:r>
            <a:endParaRPr lang="fr-FR" sz="1100" b="1" dirty="0">
              <a:solidFill>
                <a:schemeClr val="bg1"/>
              </a:solidFill>
            </a:endParaRPr>
          </a:p>
        </p:txBody>
      </p:sp>
      <p:sp>
        <p:nvSpPr>
          <p:cNvPr id="10" name="Espace réservé du texte 5"/>
          <p:cNvSpPr>
            <a:spLocks noGrp="1"/>
          </p:cNvSpPr>
          <p:nvPr>
            <p:ph type="body" sz="quarter" idx="11" hasCustomPrompt="1"/>
          </p:nvPr>
        </p:nvSpPr>
        <p:spPr>
          <a:xfrm>
            <a:off x="1631873" y="2021810"/>
            <a:ext cx="647700" cy="503238"/>
          </a:xfrm>
        </p:spPr>
        <p:txBody>
          <a:bodyPr anchor="ctr">
            <a:normAutofit/>
          </a:bodyPr>
          <a:lstStyle>
            <a:lvl1pPr marL="0" indent="0" algn="ctr">
              <a:buNone/>
              <a:defRPr sz="3200" b="1">
                <a:solidFill>
                  <a:schemeClr val="bg1"/>
                </a:solidFill>
              </a:defRPr>
            </a:lvl1pPr>
          </a:lstStyle>
          <a:p>
            <a:pPr lvl="0"/>
            <a:r>
              <a:rPr lang="fr-FR" dirty="0"/>
              <a:t>#</a:t>
            </a:r>
          </a:p>
        </p:txBody>
      </p:sp>
      <p:sp>
        <p:nvSpPr>
          <p:cNvPr id="11" name="ZoneTexte 10"/>
          <p:cNvSpPr txBox="1"/>
          <p:nvPr userDrawn="1"/>
        </p:nvSpPr>
        <p:spPr>
          <a:xfrm>
            <a:off x="55225" y="2888208"/>
            <a:ext cx="1093445" cy="292388"/>
          </a:xfrm>
          <a:prstGeom prst="rect">
            <a:avLst/>
          </a:prstGeom>
          <a:noFill/>
        </p:spPr>
        <p:txBody>
          <a:bodyPr wrap="square" rtlCol="0">
            <a:spAutoFit/>
          </a:bodyPr>
          <a:lstStyle/>
          <a:p>
            <a:r>
              <a:rPr lang="fr-FR" sz="1300" b="1" dirty="0">
                <a:solidFill>
                  <a:schemeClr val="bg1"/>
                </a:solidFill>
              </a:rPr>
              <a:t>Light </a:t>
            </a:r>
            <a:r>
              <a:rPr lang="fr-FR" sz="1300" b="1" dirty="0" err="1">
                <a:solidFill>
                  <a:schemeClr val="bg1"/>
                </a:solidFill>
              </a:rPr>
              <a:t>Risks</a:t>
            </a:r>
            <a:endParaRPr lang="fr-FR" sz="1300" b="1" dirty="0">
              <a:solidFill>
                <a:schemeClr val="bg1"/>
              </a:solidFill>
            </a:endParaRPr>
          </a:p>
        </p:txBody>
      </p:sp>
      <p:sp>
        <p:nvSpPr>
          <p:cNvPr id="12" name="ZoneTexte 11"/>
          <p:cNvSpPr txBox="1"/>
          <p:nvPr userDrawn="1"/>
        </p:nvSpPr>
        <p:spPr>
          <a:xfrm>
            <a:off x="1393836" y="2905780"/>
            <a:ext cx="1080000" cy="430887"/>
          </a:xfrm>
          <a:prstGeom prst="rect">
            <a:avLst/>
          </a:prstGeom>
          <a:noFill/>
        </p:spPr>
        <p:txBody>
          <a:bodyPr wrap="square" rtlCol="0">
            <a:spAutoFit/>
          </a:bodyPr>
          <a:lstStyle/>
          <a:p>
            <a:r>
              <a:rPr lang="fr-FR" sz="1100" b="1" dirty="0">
                <a:solidFill>
                  <a:schemeClr val="bg1"/>
                </a:solidFill>
              </a:rPr>
              <a:t>Light </a:t>
            </a:r>
            <a:r>
              <a:rPr lang="fr-FR" sz="1100" b="1" dirty="0" err="1">
                <a:solidFill>
                  <a:schemeClr val="bg1"/>
                </a:solidFill>
              </a:rPr>
              <a:t>Risks</a:t>
            </a:r>
            <a:br>
              <a:rPr lang="fr-FR" sz="1100" b="1" dirty="0">
                <a:solidFill>
                  <a:schemeClr val="bg1"/>
                </a:solidFill>
              </a:rPr>
            </a:br>
            <a:r>
              <a:rPr lang="fr-FR" sz="1100" b="1" dirty="0" err="1">
                <a:solidFill>
                  <a:schemeClr val="bg1"/>
                </a:solidFill>
              </a:rPr>
              <a:t>Solved</a:t>
            </a:r>
            <a:endParaRPr lang="fr-FR" sz="1100" b="1" dirty="0">
              <a:solidFill>
                <a:schemeClr val="bg1"/>
              </a:solidFill>
            </a:endParaRPr>
          </a:p>
        </p:txBody>
      </p:sp>
      <p:sp>
        <p:nvSpPr>
          <p:cNvPr id="13" name="Espace réservé du texte 5"/>
          <p:cNvSpPr>
            <a:spLocks noGrp="1"/>
          </p:cNvSpPr>
          <p:nvPr>
            <p:ph type="body" sz="quarter" idx="12" hasCustomPrompt="1"/>
          </p:nvPr>
        </p:nvSpPr>
        <p:spPr>
          <a:xfrm>
            <a:off x="201956" y="3336353"/>
            <a:ext cx="647700" cy="503238"/>
          </a:xfrm>
        </p:spPr>
        <p:txBody>
          <a:bodyPr anchor="ctr">
            <a:normAutofit/>
          </a:bodyPr>
          <a:lstStyle>
            <a:lvl1pPr marL="0" indent="0" algn="ctr">
              <a:buNone/>
              <a:defRPr sz="3200" b="1">
                <a:solidFill>
                  <a:srgbClr val="FF9300"/>
                </a:solidFill>
              </a:defRPr>
            </a:lvl1pPr>
          </a:lstStyle>
          <a:p>
            <a:pPr lvl="0"/>
            <a:r>
              <a:rPr lang="fr-FR" dirty="0"/>
              <a:t>#</a:t>
            </a:r>
          </a:p>
        </p:txBody>
      </p:sp>
      <p:sp>
        <p:nvSpPr>
          <p:cNvPr id="14" name="Espace réservé du texte 5"/>
          <p:cNvSpPr>
            <a:spLocks noGrp="1"/>
          </p:cNvSpPr>
          <p:nvPr>
            <p:ph type="body" sz="quarter" idx="13" hasCustomPrompt="1"/>
          </p:nvPr>
        </p:nvSpPr>
        <p:spPr>
          <a:xfrm>
            <a:off x="1631873" y="3461970"/>
            <a:ext cx="647700" cy="503238"/>
          </a:xfrm>
        </p:spPr>
        <p:txBody>
          <a:bodyPr anchor="ctr">
            <a:normAutofit/>
          </a:bodyPr>
          <a:lstStyle>
            <a:lvl1pPr marL="0" indent="0" algn="ctr">
              <a:buNone/>
              <a:defRPr sz="3200" b="1">
                <a:solidFill>
                  <a:schemeClr val="bg1"/>
                </a:solidFill>
              </a:defRPr>
            </a:lvl1pPr>
          </a:lstStyle>
          <a:p>
            <a:pPr lvl="0"/>
            <a:r>
              <a:rPr lang="fr-FR" dirty="0"/>
              <a:t>#</a:t>
            </a:r>
          </a:p>
        </p:txBody>
      </p:sp>
      <p:sp>
        <p:nvSpPr>
          <p:cNvPr id="15" name="ZoneTexte 14"/>
          <p:cNvSpPr txBox="1"/>
          <p:nvPr userDrawn="1"/>
        </p:nvSpPr>
        <p:spPr>
          <a:xfrm>
            <a:off x="88644" y="4581128"/>
            <a:ext cx="2561151" cy="338554"/>
          </a:xfrm>
          <a:prstGeom prst="rect">
            <a:avLst/>
          </a:prstGeom>
          <a:noFill/>
        </p:spPr>
        <p:txBody>
          <a:bodyPr wrap="square" rtlCol="0">
            <a:spAutoFit/>
          </a:bodyPr>
          <a:lstStyle/>
          <a:p>
            <a:r>
              <a:rPr lang="fr-FR" sz="1600" b="1" dirty="0"/>
              <a:t>Total </a:t>
            </a:r>
            <a:r>
              <a:rPr lang="fr-FR" sz="1600" b="1" dirty="0" err="1"/>
              <a:t>Number</a:t>
            </a:r>
            <a:r>
              <a:rPr lang="fr-FR" sz="1600" b="1" dirty="0"/>
              <a:t> of </a:t>
            </a:r>
            <a:r>
              <a:rPr lang="fr-FR" sz="1600" b="1" dirty="0" err="1"/>
              <a:t>Objects</a:t>
            </a:r>
            <a:endParaRPr lang="fr-FR" sz="1600" b="1" dirty="0"/>
          </a:p>
        </p:txBody>
      </p:sp>
      <p:sp>
        <p:nvSpPr>
          <p:cNvPr id="17" name="Espace réservé du texte 5"/>
          <p:cNvSpPr>
            <a:spLocks noGrp="1"/>
          </p:cNvSpPr>
          <p:nvPr>
            <p:ph type="body" sz="quarter" idx="14" hasCustomPrompt="1"/>
          </p:nvPr>
        </p:nvSpPr>
        <p:spPr>
          <a:xfrm>
            <a:off x="298503" y="5589240"/>
            <a:ext cx="647700" cy="503238"/>
          </a:xfrm>
        </p:spPr>
        <p:txBody>
          <a:bodyPr anchor="ctr">
            <a:normAutofit/>
          </a:bodyPr>
          <a:lstStyle>
            <a:lvl1pPr marL="0" indent="0" algn="ctr">
              <a:buNone/>
              <a:defRPr sz="3200" b="1">
                <a:solidFill>
                  <a:srgbClr val="FF9300"/>
                </a:solidFill>
              </a:defRPr>
            </a:lvl1pPr>
          </a:lstStyle>
          <a:p>
            <a:pPr lvl="0"/>
            <a:r>
              <a:rPr lang="fr-FR" dirty="0"/>
              <a:t>#</a:t>
            </a:r>
          </a:p>
        </p:txBody>
      </p:sp>
      <p:sp>
        <p:nvSpPr>
          <p:cNvPr id="18" name="ZoneTexte 17"/>
          <p:cNvSpPr txBox="1"/>
          <p:nvPr userDrawn="1"/>
        </p:nvSpPr>
        <p:spPr>
          <a:xfrm>
            <a:off x="59947" y="5120174"/>
            <a:ext cx="1080000" cy="369332"/>
          </a:xfrm>
          <a:prstGeom prst="rect">
            <a:avLst/>
          </a:prstGeom>
          <a:noFill/>
        </p:spPr>
        <p:txBody>
          <a:bodyPr wrap="square" rtlCol="0">
            <a:spAutoFit/>
          </a:bodyPr>
          <a:lstStyle/>
          <a:p>
            <a:pPr algn="ctr"/>
            <a:r>
              <a:rPr lang="fr-FR" b="1" dirty="0">
                <a:solidFill>
                  <a:schemeClr val="bg1"/>
                </a:solidFill>
              </a:rPr>
              <a:t>B2B</a:t>
            </a:r>
          </a:p>
        </p:txBody>
      </p:sp>
      <p:sp>
        <p:nvSpPr>
          <p:cNvPr id="19" name="ZoneTexte 18"/>
          <p:cNvSpPr txBox="1"/>
          <p:nvPr userDrawn="1"/>
        </p:nvSpPr>
        <p:spPr>
          <a:xfrm>
            <a:off x="1393834" y="5117872"/>
            <a:ext cx="1051303" cy="369332"/>
          </a:xfrm>
          <a:prstGeom prst="rect">
            <a:avLst/>
          </a:prstGeom>
          <a:noFill/>
        </p:spPr>
        <p:txBody>
          <a:bodyPr wrap="square" rtlCol="0">
            <a:spAutoFit/>
          </a:bodyPr>
          <a:lstStyle/>
          <a:p>
            <a:pPr algn="ctr"/>
            <a:r>
              <a:rPr lang="fr-FR" b="1" dirty="0">
                <a:solidFill>
                  <a:schemeClr val="bg1"/>
                </a:solidFill>
              </a:rPr>
              <a:t>B2C</a:t>
            </a:r>
          </a:p>
        </p:txBody>
      </p:sp>
      <p:sp>
        <p:nvSpPr>
          <p:cNvPr id="20" name="Espace réservé du texte 5"/>
          <p:cNvSpPr>
            <a:spLocks noGrp="1"/>
          </p:cNvSpPr>
          <p:nvPr>
            <p:ph type="body" sz="quarter" idx="15" hasCustomPrompt="1"/>
          </p:nvPr>
        </p:nvSpPr>
        <p:spPr>
          <a:xfrm>
            <a:off x="1631873" y="5586938"/>
            <a:ext cx="647700" cy="503238"/>
          </a:xfrm>
        </p:spPr>
        <p:txBody>
          <a:bodyPr anchor="ctr">
            <a:normAutofit/>
          </a:bodyPr>
          <a:lstStyle>
            <a:lvl1pPr marL="0" indent="0" algn="ctr">
              <a:buNone/>
              <a:defRPr sz="3200" b="1">
                <a:solidFill>
                  <a:schemeClr val="bg1"/>
                </a:solidFill>
              </a:defRPr>
            </a:lvl1pPr>
          </a:lstStyle>
          <a:p>
            <a:pPr lvl="0"/>
            <a:r>
              <a:rPr lang="fr-FR" dirty="0"/>
              <a:t>#</a:t>
            </a:r>
          </a:p>
        </p:txBody>
      </p:sp>
      <p:sp>
        <p:nvSpPr>
          <p:cNvPr id="21" name="ZoneTexte 20"/>
          <p:cNvSpPr txBox="1"/>
          <p:nvPr userDrawn="1"/>
        </p:nvSpPr>
        <p:spPr>
          <a:xfrm>
            <a:off x="55225" y="90505"/>
            <a:ext cx="1802096" cy="369332"/>
          </a:xfrm>
          <a:prstGeom prst="rect">
            <a:avLst/>
          </a:prstGeom>
          <a:noFill/>
        </p:spPr>
        <p:txBody>
          <a:bodyPr wrap="none" rtlCol="0">
            <a:spAutoFit/>
          </a:bodyPr>
          <a:lstStyle/>
          <a:p>
            <a:r>
              <a:rPr lang="fr-FR" b="1" dirty="0"/>
              <a:t>Quick </a:t>
            </a:r>
            <a:r>
              <a:rPr lang="fr-FR" b="1" dirty="0" err="1"/>
              <a:t>Overview</a:t>
            </a:r>
            <a:endParaRPr lang="fr-FR" b="1" dirty="0"/>
          </a:p>
        </p:txBody>
      </p:sp>
      <p:sp>
        <p:nvSpPr>
          <p:cNvPr id="22" name="Rectangle 21"/>
          <p:cNvSpPr/>
          <p:nvPr userDrawn="1"/>
        </p:nvSpPr>
        <p:spPr>
          <a:xfrm>
            <a:off x="1377131" y="686455"/>
            <a:ext cx="1214688" cy="584775"/>
          </a:xfrm>
          <a:prstGeom prst="rect">
            <a:avLst/>
          </a:prstGeom>
        </p:spPr>
        <p:txBody>
          <a:bodyPr wrap="square">
            <a:spAutoFit/>
          </a:bodyPr>
          <a:lstStyle/>
          <a:p>
            <a:pPr algn="l"/>
            <a:r>
              <a:rPr lang="fr-FR" sz="1600" dirty="0" err="1"/>
              <a:t>Since</a:t>
            </a:r>
            <a:r>
              <a:rPr lang="fr-FR" sz="1600" dirty="0"/>
              <a:t> last </a:t>
            </a:r>
            <a:r>
              <a:rPr lang="fr-FR" sz="1600" dirty="0" err="1"/>
              <a:t>month</a:t>
            </a:r>
            <a:endParaRPr lang="fr-FR" sz="1600" dirty="0"/>
          </a:p>
        </p:txBody>
      </p:sp>
      <p:sp>
        <p:nvSpPr>
          <p:cNvPr id="23" name="ZoneTexte 22"/>
          <p:cNvSpPr txBox="1"/>
          <p:nvPr userDrawn="1"/>
        </p:nvSpPr>
        <p:spPr>
          <a:xfrm>
            <a:off x="2819851" y="62568"/>
            <a:ext cx="1925527" cy="369332"/>
          </a:xfrm>
          <a:prstGeom prst="rect">
            <a:avLst/>
          </a:prstGeom>
          <a:noFill/>
        </p:spPr>
        <p:txBody>
          <a:bodyPr wrap="none" rtlCol="0">
            <a:spAutoFit/>
          </a:bodyPr>
          <a:lstStyle/>
          <a:p>
            <a:r>
              <a:rPr lang="fr-FR" b="1" dirty="0"/>
              <a:t>Security </a:t>
            </a:r>
            <a:r>
              <a:rPr lang="fr-FR" b="1" dirty="0" err="1"/>
              <a:t>Process</a:t>
            </a:r>
            <a:endParaRPr lang="fr-FR" b="1" dirty="0"/>
          </a:p>
        </p:txBody>
      </p:sp>
      <p:sp>
        <p:nvSpPr>
          <p:cNvPr id="24" name="ZoneTexte 23"/>
          <p:cNvSpPr txBox="1"/>
          <p:nvPr userDrawn="1"/>
        </p:nvSpPr>
        <p:spPr>
          <a:xfrm>
            <a:off x="2867076" y="737205"/>
            <a:ext cx="1608581" cy="338554"/>
          </a:xfrm>
          <a:prstGeom prst="rect">
            <a:avLst/>
          </a:prstGeom>
          <a:noFill/>
        </p:spPr>
        <p:txBody>
          <a:bodyPr wrap="square" rtlCol="0">
            <a:spAutoFit/>
          </a:bodyPr>
          <a:lstStyle/>
          <a:p>
            <a:r>
              <a:rPr lang="fr-FR" sz="1600" b="1" dirty="0">
                <a:solidFill>
                  <a:schemeClr val="bg1"/>
                </a:solidFill>
              </a:rPr>
              <a:t>Evaluation</a:t>
            </a:r>
          </a:p>
        </p:txBody>
      </p:sp>
      <p:sp>
        <p:nvSpPr>
          <p:cNvPr id="25" name="ZoneTexte 24"/>
          <p:cNvSpPr txBox="1"/>
          <p:nvPr userDrawn="1"/>
        </p:nvSpPr>
        <p:spPr>
          <a:xfrm>
            <a:off x="2837287" y="1938318"/>
            <a:ext cx="1602566" cy="338554"/>
          </a:xfrm>
          <a:prstGeom prst="rect">
            <a:avLst/>
          </a:prstGeom>
          <a:noFill/>
        </p:spPr>
        <p:txBody>
          <a:bodyPr wrap="square" rtlCol="0">
            <a:spAutoFit/>
          </a:bodyPr>
          <a:lstStyle/>
          <a:p>
            <a:r>
              <a:rPr lang="fr-FR" sz="1600" b="1" dirty="0">
                <a:solidFill>
                  <a:schemeClr val="bg1"/>
                </a:solidFill>
              </a:rPr>
              <a:t>Qualification</a:t>
            </a:r>
          </a:p>
        </p:txBody>
      </p:sp>
      <p:sp>
        <p:nvSpPr>
          <p:cNvPr id="26" name="ZoneTexte 25"/>
          <p:cNvSpPr txBox="1"/>
          <p:nvPr userDrawn="1"/>
        </p:nvSpPr>
        <p:spPr>
          <a:xfrm>
            <a:off x="2819851" y="3140968"/>
            <a:ext cx="1637435" cy="338554"/>
          </a:xfrm>
          <a:prstGeom prst="rect">
            <a:avLst/>
          </a:prstGeom>
          <a:noFill/>
        </p:spPr>
        <p:txBody>
          <a:bodyPr wrap="square" rtlCol="0">
            <a:spAutoFit/>
          </a:bodyPr>
          <a:lstStyle/>
          <a:p>
            <a:r>
              <a:rPr lang="fr-FR" sz="1600" b="1" dirty="0">
                <a:solidFill>
                  <a:schemeClr val="bg1"/>
                </a:solidFill>
              </a:rPr>
              <a:t>Security Audit</a:t>
            </a:r>
          </a:p>
        </p:txBody>
      </p:sp>
      <p:sp>
        <p:nvSpPr>
          <p:cNvPr id="27" name="ZoneTexte 26"/>
          <p:cNvSpPr txBox="1"/>
          <p:nvPr userDrawn="1"/>
        </p:nvSpPr>
        <p:spPr>
          <a:xfrm>
            <a:off x="2837286" y="4293096"/>
            <a:ext cx="1602565" cy="338554"/>
          </a:xfrm>
          <a:prstGeom prst="rect">
            <a:avLst/>
          </a:prstGeom>
          <a:noFill/>
        </p:spPr>
        <p:txBody>
          <a:bodyPr wrap="square" rtlCol="0">
            <a:spAutoFit/>
          </a:bodyPr>
          <a:lstStyle/>
          <a:p>
            <a:r>
              <a:rPr lang="fr-FR" sz="1600" b="1" dirty="0" err="1">
                <a:solidFill>
                  <a:schemeClr val="bg1"/>
                </a:solidFill>
              </a:rPr>
              <a:t>Testing</a:t>
            </a:r>
            <a:endParaRPr lang="fr-FR" sz="1600" b="1" dirty="0">
              <a:solidFill>
                <a:schemeClr val="bg1"/>
              </a:solidFill>
            </a:endParaRPr>
          </a:p>
        </p:txBody>
      </p:sp>
      <p:sp>
        <p:nvSpPr>
          <p:cNvPr id="28" name="ZoneTexte 27"/>
          <p:cNvSpPr txBox="1"/>
          <p:nvPr userDrawn="1"/>
        </p:nvSpPr>
        <p:spPr>
          <a:xfrm>
            <a:off x="2867075" y="5438658"/>
            <a:ext cx="1572775" cy="338554"/>
          </a:xfrm>
          <a:prstGeom prst="rect">
            <a:avLst/>
          </a:prstGeom>
          <a:noFill/>
        </p:spPr>
        <p:txBody>
          <a:bodyPr wrap="square" rtlCol="0">
            <a:spAutoFit/>
          </a:bodyPr>
          <a:lstStyle/>
          <a:p>
            <a:r>
              <a:rPr lang="fr-FR" sz="1600" b="1" dirty="0">
                <a:solidFill>
                  <a:schemeClr val="bg1"/>
                </a:solidFill>
              </a:rPr>
              <a:t>In Life</a:t>
            </a:r>
          </a:p>
        </p:txBody>
      </p:sp>
      <p:sp>
        <p:nvSpPr>
          <p:cNvPr id="43" name="Espace réservé du texte 5"/>
          <p:cNvSpPr>
            <a:spLocks noGrp="1"/>
          </p:cNvSpPr>
          <p:nvPr>
            <p:ph type="body" sz="quarter" idx="16" hasCustomPrompt="1"/>
          </p:nvPr>
        </p:nvSpPr>
        <p:spPr>
          <a:xfrm>
            <a:off x="3707904" y="1012031"/>
            <a:ext cx="647700" cy="503238"/>
          </a:xfrm>
          <a:noFill/>
          <a:ln>
            <a:noFill/>
          </a:ln>
        </p:spPr>
        <p:txBody>
          <a:bodyPr anchor="ctr">
            <a:normAutofit/>
          </a:bodyPr>
          <a:lstStyle>
            <a:lvl1pPr marL="0" indent="0" algn="ctr">
              <a:buNone/>
              <a:defRPr sz="3200" b="1">
                <a:solidFill>
                  <a:schemeClr val="bg1"/>
                </a:solidFill>
              </a:defRPr>
            </a:lvl1pPr>
          </a:lstStyle>
          <a:p>
            <a:pPr lvl="0"/>
            <a:r>
              <a:rPr lang="fr-FR" dirty="0"/>
              <a:t>#</a:t>
            </a:r>
          </a:p>
        </p:txBody>
      </p:sp>
      <p:sp>
        <p:nvSpPr>
          <p:cNvPr id="44" name="Espace réservé du texte 5"/>
          <p:cNvSpPr>
            <a:spLocks noGrp="1"/>
          </p:cNvSpPr>
          <p:nvPr>
            <p:ph type="body" sz="quarter" idx="17" hasCustomPrompt="1"/>
          </p:nvPr>
        </p:nvSpPr>
        <p:spPr>
          <a:xfrm>
            <a:off x="3707904" y="2204864"/>
            <a:ext cx="647700" cy="503238"/>
          </a:xfrm>
          <a:noFill/>
          <a:ln>
            <a:noFill/>
          </a:ln>
        </p:spPr>
        <p:txBody>
          <a:bodyPr anchor="ctr">
            <a:normAutofit/>
          </a:bodyPr>
          <a:lstStyle>
            <a:lvl1pPr marL="0" indent="0" algn="ctr">
              <a:buNone/>
              <a:defRPr sz="3200" b="1">
                <a:solidFill>
                  <a:schemeClr val="bg1"/>
                </a:solidFill>
              </a:defRPr>
            </a:lvl1pPr>
          </a:lstStyle>
          <a:p>
            <a:pPr lvl="0"/>
            <a:r>
              <a:rPr lang="fr-FR" dirty="0"/>
              <a:t>#</a:t>
            </a:r>
          </a:p>
        </p:txBody>
      </p:sp>
      <p:sp>
        <p:nvSpPr>
          <p:cNvPr id="45" name="Espace réservé du texte 5"/>
          <p:cNvSpPr>
            <a:spLocks noGrp="1"/>
          </p:cNvSpPr>
          <p:nvPr>
            <p:ph type="body" sz="quarter" idx="18" hasCustomPrompt="1"/>
          </p:nvPr>
        </p:nvSpPr>
        <p:spPr>
          <a:xfrm>
            <a:off x="3707904" y="3356992"/>
            <a:ext cx="647700" cy="503238"/>
          </a:xfrm>
          <a:noFill/>
          <a:ln>
            <a:noFill/>
          </a:ln>
        </p:spPr>
        <p:txBody>
          <a:bodyPr anchor="ctr">
            <a:normAutofit/>
          </a:bodyPr>
          <a:lstStyle>
            <a:lvl1pPr marL="0" indent="0" algn="ctr">
              <a:buNone/>
              <a:defRPr sz="3200" b="1">
                <a:solidFill>
                  <a:schemeClr val="bg1"/>
                </a:solidFill>
              </a:defRPr>
            </a:lvl1pPr>
          </a:lstStyle>
          <a:p>
            <a:pPr lvl="0"/>
            <a:r>
              <a:rPr lang="fr-FR" dirty="0"/>
              <a:t>#</a:t>
            </a:r>
          </a:p>
        </p:txBody>
      </p:sp>
      <p:sp>
        <p:nvSpPr>
          <p:cNvPr id="46" name="Espace réservé du texte 5"/>
          <p:cNvSpPr>
            <a:spLocks noGrp="1"/>
          </p:cNvSpPr>
          <p:nvPr>
            <p:ph type="body" sz="quarter" idx="19" hasCustomPrompt="1"/>
          </p:nvPr>
        </p:nvSpPr>
        <p:spPr>
          <a:xfrm>
            <a:off x="3707904" y="4509120"/>
            <a:ext cx="647700" cy="503238"/>
          </a:xfrm>
          <a:noFill/>
          <a:ln>
            <a:noFill/>
          </a:ln>
        </p:spPr>
        <p:txBody>
          <a:bodyPr anchor="ctr">
            <a:normAutofit/>
          </a:bodyPr>
          <a:lstStyle>
            <a:lvl1pPr marL="0" indent="0" algn="ctr">
              <a:buNone/>
              <a:defRPr sz="3200" b="1">
                <a:solidFill>
                  <a:schemeClr val="bg1"/>
                </a:solidFill>
              </a:defRPr>
            </a:lvl1pPr>
          </a:lstStyle>
          <a:p>
            <a:pPr lvl="0"/>
            <a:r>
              <a:rPr lang="fr-FR" dirty="0"/>
              <a:t>#</a:t>
            </a:r>
          </a:p>
        </p:txBody>
      </p:sp>
      <p:sp>
        <p:nvSpPr>
          <p:cNvPr id="47" name="Espace réservé du texte 5"/>
          <p:cNvSpPr>
            <a:spLocks noGrp="1"/>
          </p:cNvSpPr>
          <p:nvPr>
            <p:ph type="body" sz="quarter" idx="20" hasCustomPrompt="1"/>
          </p:nvPr>
        </p:nvSpPr>
        <p:spPr>
          <a:xfrm>
            <a:off x="3707904" y="5661248"/>
            <a:ext cx="647700" cy="503238"/>
          </a:xfrm>
          <a:noFill/>
          <a:ln>
            <a:noFill/>
          </a:ln>
        </p:spPr>
        <p:txBody>
          <a:bodyPr anchor="ctr">
            <a:normAutofit/>
          </a:bodyPr>
          <a:lstStyle>
            <a:lvl1pPr marL="0" indent="0" algn="ctr">
              <a:buNone/>
              <a:defRPr sz="3200" b="1">
                <a:solidFill>
                  <a:schemeClr val="bg1"/>
                </a:solidFill>
              </a:defRPr>
            </a:lvl1pPr>
          </a:lstStyle>
          <a:p>
            <a:pPr lvl="0"/>
            <a:r>
              <a:rPr lang="fr-FR" dirty="0"/>
              <a:t>#</a:t>
            </a:r>
          </a:p>
        </p:txBody>
      </p:sp>
      <p:sp>
        <p:nvSpPr>
          <p:cNvPr id="48" name="ZoneTexte 47"/>
          <p:cNvSpPr txBox="1"/>
          <p:nvPr userDrawn="1"/>
        </p:nvSpPr>
        <p:spPr>
          <a:xfrm>
            <a:off x="5508104" y="90505"/>
            <a:ext cx="2945037" cy="369332"/>
          </a:xfrm>
          <a:prstGeom prst="rect">
            <a:avLst/>
          </a:prstGeom>
          <a:noFill/>
        </p:spPr>
        <p:txBody>
          <a:bodyPr wrap="none" rtlCol="0">
            <a:spAutoFit/>
          </a:bodyPr>
          <a:lstStyle/>
          <a:p>
            <a:r>
              <a:rPr lang="fr-FR" b="1" dirty="0"/>
              <a:t>Security </a:t>
            </a:r>
            <a:r>
              <a:rPr lang="fr-FR" b="1" dirty="0" err="1"/>
              <a:t>Process</a:t>
            </a:r>
            <a:r>
              <a:rPr lang="fr-FR" b="1" dirty="0"/>
              <a:t> </a:t>
            </a:r>
            <a:r>
              <a:rPr lang="fr-FR" b="1" dirty="0" err="1"/>
              <a:t>Overview</a:t>
            </a:r>
            <a:endParaRPr lang="fr-FR" b="1" dirty="0"/>
          </a:p>
        </p:txBody>
      </p:sp>
    </p:spTree>
    <p:extLst>
      <p:ext uri="{BB962C8B-B14F-4D97-AF65-F5344CB8AC3E}">
        <p14:creationId xmlns:p14="http://schemas.microsoft.com/office/powerpoint/2010/main" val="338136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a:t>diapositive sur deux colonnes</a:t>
            </a:r>
          </a:p>
        </p:txBody>
      </p:sp>
      <p:sp>
        <p:nvSpPr>
          <p:cNvPr id="3" name="Espace réservé du texte 6"/>
          <p:cNvSpPr>
            <a:spLocks noGrp="1"/>
          </p:cNvSpPr>
          <p:nvPr>
            <p:ph type="body" sz="quarter" idx="11" hasCustomPrompt="1"/>
          </p:nvPr>
        </p:nvSpPr>
        <p:spPr>
          <a:xfrm>
            <a:off x="1042988" y="1773238"/>
            <a:ext cx="3313113" cy="3743325"/>
          </a:xfrm>
        </p:spPr>
        <p:txBody>
          <a:bodyPr/>
          <a:lstStyle>
            <a:lvl1pPr>
              <a:spcAft>
                <a:spcPts val="0"/>
              </a:spcAft>
              <a:defRPr sz="1800"/>
            </a:lvl1pPr>
          </a:lstStyle>
          <a:p>
            <a:pPr marL="185738" indent="-185738"/>
            <a:r>
              <a:rPr lang="fr-FR" sz="1600" dirty="0"/>
              <a:t>le texte courant peut être écrit sur deux colonnes…</a:t>
            </a:r>
          </a:p>
        </p:txBody>
      </p:sp>
      <p:sp>
        <p:nvSpPr>
          <p:cNvPr id="4" name="Espace réservé du texte 6"/>
          <p:cNvSpPr>
            <a:spLocks noGrp="1"/>
          </p:cNvSpPr>
          <p:nvPr>
            <p:ph type="body" sz="quarter" idx="12" hasCustomPrompt="1"/>
          </p:nvPr>
        </p:nvSpPr>
        <p:spPr>
          <a:xfrm>
            <a:off x="4787900" y="1773238"/>
            <a:ext cx="3313113" cy="3743325"/>
          </a:xfrm>
        </p:spPr>
        <p:txBody>
          <a:bodyPr/>
          <a:lstStyle>
            <a:lvl1pPr>
              <a:spcAft>
                <a:spcPts val="0"/>
              </a:spcAft>
              <a:defRPr sz="1800"/>
            </a:lvl1pPr>
          </a:lstStyle>
          <a:p>
            <a:pPr marL="185738" indent="-185738"/>
            <a:r>
              <a:rPr lang="fr-FR" sz="1600" dirty="0"/>
              <a:t>le texte courant peut être écrit sur deux colonnes…</a:t>
            </a:r>
          </a:p>
        </p:txBody>
      </p:sp>
    </p:spTree>
    <p:extLst>
      <p:ext uri="{BB962C8B-B14F-4D97-AF65-F5344CB8AC3E}">
        <p14:creationId xmlns:p14="http://schemas.microsoft.com/office/powerpoint/2010/main" val="1901893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a:t>diapositive avec liste numérique</a:t>
            </a:r>
          </a:p>
        </p:txBody>
      </p:sp>
      <p:sp>
        <p:nvSpPr>
          <p:cNvPr id="3" name="Rectangle 8"/>
          <p:cNvSpPr>
            <a:spLocks noChangeArrowheads="1"/>
          </p:cNvSpPr>
          <p:nvPr userDrawn="1"/>
        </p:nvSpPr>
        <p:spPr bwMode="auto">
          <a:xfrm>
            <a:off x="1065194" y="161529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rgbClr val="FF6600"/>
                </a:solidFill>
                <a:latin typeface="Helvetica 35 Thin" pitchFamily="34" charset="0"/>
              </a:rPr>
              <a:t>1</a:t>
            </a:r>
            <a:endParaRPr lang="en-GB" sz="5200" dirty="0">
              <a:solidFill>
                <a:srgbClr val="FF6600"/>
              </a:solidFill>
              <a:latin typeface="Helvetica 35 Thin" pitchFamily="34" charset="0"/>
            </a:endParaRPr>
          </a:p>
        </p:txBody>
      </p:sp>
      <p:sp>
        <p:nvSpPr>
          <p:cNvPr id="4" name="Espace réservé du texte 6"/>
          <p:cNvSpPr>
            <a:spLocks noGrp="1"/>
          </p:cNvSpPr>
          <p:nvPr>
            <p:ph type="body" sz="quarter" idx="11" hasCustomPrompt="1"/>
          </p:nvPr>
        </p:nvSpPr>
        <p:spPr>
          <a:xfrm>
            <a:off x="1928795" y="1832706"/>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a:t>texte courant relatif au point 1</a:t>
            </a:r>
            <a:br>
              <a:rPr lang="fr-FR" dirty="0"/>
            </a:br>
            <a:r>
              <a:rPr lang="fr-FR" dirty="0"/>
              <a:t>texte courant relatif au point 1</a:t>
            </a:r>
          </a:p>
          <a:p>
            <a:pPr lvl="0"/>
            <a:endParaRPr lang="fr-FR" dirty="0"/>
          </a:p>
        </p:txBody>
      </p:sp>
      <p:sp>
        <p:nvSpPr>
          <p:cNvPr id="5" name="Rectangle 4"/>
          <p:cNvSpPr>
            <a:spLocks noChangeArrowheads="1"/>
          </p:cNvSpPr>
          <p:nvPr userDrawn="1"/>
        </p:nvSpPr>
        <p:spPr bwMode="auto">
          <a:xfrm>
            <a:off x="1065194" y="272456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rgbClr val="FF6600"/>
                </a:solidFill>
                <a:latin typeface="Helvetica 35 Thin" pitchFamily="34" charset="0"/>
              </a:rPr>
              <a:t>2</a:t>
            </a:r>
            <a:endParaRPr lang="en-GB" sz="5200" dirty="0">
              <a:solidFill>
                <a:srgbClr val="FF6600"/>
              </a:solidFill>
              <a:latin typeface="Helvetica 35 Thin" pitchFamily="34" charset="0"/>
            </a:endParaRPr>
          </a:p>
        </p:txBody>
      </p:sp>
      <p:sp>
        <p:nvSpPr>
          <p:cNvPr id="6" name="Espace réservé du texte 6"/>
          <p:cNvSpPr>
            <a:spLocks noGrp="1"/>
          </p:cNvSpPr>
          <p:nvPr>
            <p:ph type="body" sz="quarter" idx="12" hasCustomPrompt="1"/>
          </p:nvPr>
        </p:nvSpPr>
        <p:spPr>
          <a:xfrm>
            <a:off x="1928795" y="2984834"/>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a:t>texte courant relatif au point 2</a:t>
            </a:r>
            <a:br>
              <a:rPr lang="fr-FR" dirty="0"/>
            </a:br>
            <a:r>
              <a:rPr lang="fr-FR" dirty="0"/>
              <a:t>texte courant relatif au point 2</a:t>
            </a:r>
          </a:p>
          <a:p>
            <a:pPr lvl="0"/>
            <a:endParaRPr lang="fr-FR" dirty="0"/>
          </a:p>
        </p:txBody>
      </p:sp>
      <p:sp>
        <p:nvSpPr>
          <p:cNvPr id="7" name="Rectangle 6"/>
          <p:cNvSpPr>
            <a:spLocks noChangeArrowheads="1"/>
          </p:cNvSpPr>
          <p:nvPr userDrawn="1"/>
        </p:nvSpPr>
        <p:spPr bwMode="auto">
          <a:xfrm>
            <a:off x="1065194" y="390208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rgbClr val="FF6600"/>
                </a:solidFill>
                <a:latin typeface="Helvetica 35 Thin" pitchFamily="34" charset="0"/>
              </a:rPr>
              <a:t>3</a:t>
            </a:r>
            <a:endParaRPr lang="en-GB" sz="5200" dirty="0">
              <a:solidFill>
                <a:srgbClr val="FF6600"/>
              </a:solidFill>
              <a:latin typeface="Helvetica 35 Thin" pitchFamily="34" charset="0"/>
            </a:endParaRPr>
          </a:p>
        </p:txBody>
      </p:sp>
      <p:sp>
        <p:nvSpPr>
          <p:cNvPr id="8" name="Espace réservé du texte 6"/>
          <p:cNvSpPr>
            <a:spLocks noGrp="1"/>
          </p:cNvSpPr>
          <p:nvPr>
            <p:ph type="body" sz="quarter" idx="13" hasCustomPrompt="1"/>
          </p:nvPr>
        </p:nvSpPr>
        <p:spPr>
          <a:xfrm>
            <a:off x="1928795" y="4136962"/>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a:t>texte courant relatif au point 3</a:t>
            </a:r>
            <a:br>
              <a:rPr lang="fr-FR" dirty="0"/>
            </a:br>
            <a:r>
              <a:rPr lang="fr-FR" dirty="0"/>
              <a:t>texte courant relatif au point 3</a:t>
            </a:r>
          </a:p>
          <a:p>
            <a:pPr lvl="0"/>
            <a:endParaRPr lang="fr-FR" dirty="0"/>
          </a:p>
        </p:txBody>
      </p:sp>
    </p:spTree>
    <p:extLst>
      <p:ext uri="{BB962C8B-B14F-4D97-AF65-F5344CB8AC3E}">
        <p14:creationId xmlns:p14="http://schemas.microsoft.com/office/powerpoint/2010/main" val="2966097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a:t>chiffres ou points clefs à mettre en valeur</a:t>
            </a:r>
          </a:p>
        </p:txBody>
      </p:sp>
      <p:sp>
        <p:nvSpPr>
          <p:cNvPr id="3" name="Espace réservé du texte 4"/>
          <p:cNvSpPr>
            <a:spLocks noGrp="1"/>
          </p:cNvSpPr>
          <p:nvPr>
            <p:ph type="body" sz="quarter" idx="11" hasCustomPrompt="1"/>
          </p:nvPr>
        </p:nvSpPr>
        <p:spPr>
          <a:xfrm>
            <a:off x="1042988" y="1756660"/>
            <a:ext cx="7058025" cy="109627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userDrawn="1"/>
        </p:nvSpPr>
        <p:spPr bwMode="auto">
          <a:xfrm>
            <a:off x="118839"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1</a:t>
            </a:r>
          </a:p>
        </p:txBody>
      </p:sp>
      <p:sp>
        <p:nvSpPr>
          <p:cNvPr id="5" name="Text Box 6"/>
          <p:cNvSpPr txBox="1">
            <a:spLocks noChangeArrowheads="1"/>
          </p:cNvSpPr>
          <p:nvPr userDrawn="1"/>
        </p:nvSpPr>
        <p:spPr bwMode="auto">
          <a:xfrm>
            <a:off x="21161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2</a:t>
            </a:r>
          </a:p>
        </p:txBody>
      </p:sp>
      <p:sp>
        <p:nvSpPr>
          <p:cNvPr id="6" name="Text Box 7"/>
          <p:cNvSpPr txBox="1">
            <a:spLocks noChangeArrowheads="1"/>
          </p:cNvSpPr>
          <p:nvPr userDrawn="1"/>
        </p:nvSpPr>
        <p:spPr bwMode="auto">
          <a:xfrm>
            <a:off x="44275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7" name="Text Box 8"/>
          <p:cNvSpPr txBox="1">
            <a:spLocks noChangeArrowheads="1"/>
          </p:cNvSpPr>
          <p:nvPr userDrawn="1"/>
        </p:nvSpPr>
        <p:spPr bwMode="auto">
          <a:xfrm>
            <a:off x="67516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4</a:t>
            </a:r>
          </a:p>
        </p:txBody>
      </p:sp>
      <p:sp>
        <p:nvSpPr>
          <p:cNvPr id="8" name="Espace réservé du texte 15"/>
          <p:cNvSpPr>
            <a:spLocks noGrp="1"/>
          </p:cNvSpPr>
          <p:nvPr>
            <p:ph type="body" sz="quarter" idx="16" hasCustomPrompt="1"/>
          </p:nvPr>
        </p:nvSpPr>
        <p:spPr>
          <a:xfrm>
            <a:off x="1052859"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a:t>texte qui accompagne le chiffre clef</a:t>
            </a:r>
          </a:p>
          <a:p>
            <a:pPr lvl="0"/>
            <a:endParaRPr lang="fr-FR" dirty="0"/>
          </a:p>
        </p:txBody>
      </p:sp>
      <p:sp>
        <p:nvSpPr>
          <p:cNvPr id="9" name="Espace réservé du texte 15"/>
          <p:cNvSpPr>
            <a:spLocks noGrp="1"/>
          </p:cNvSpPr>
          <p:nvPr>
            <p:ph type="body" sz="quarter" idx="17" hasCustomPrompt="1"/>
          </p:nvPr>
        </p:nvSpPr>
        <p:spPr>
          <a:xfrm>
            <a:off x="3285157"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566142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794445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a:t>texte qui accompagne le chiffre clef</a:t>
            </a:r>
          </a:p>
          <a:p>
            <a:pPr lvl="0"/>
            <a:endParaRPr lang="fr-FR" dirty="0"/>
          </a:p>
        </p:txBody>
      </p:sp>
    </p:spTree>
    <p:extLst>
      <p:ext uri="{BB962C8B-B14F-4D97-AF65-F5344CB8AC3E}">
        <p14:creationId xmlns:p14="http://schemas.microsoft.com/office/powerpoint/2010/main" val="3109975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770" y="404813"/>
            <a:ext cx="7084800" cy="982800"/>
          </a:xfrm>
        </p:spPr>
        <p:txBody>
          <a:bodyPr/>
          <a:lstStyle>
            <a:lvl1pPr algn="l">
              <a:defRPr/>
            </a:lvl1pPr>
          </a:lstStyle>
          <a:p>
            <a:r>
              <a:rPr lang="fr-FR" dirty="0"/>
              <a:t>chiffres ou points clefs à mettre en valeur</a:t>
            </a:r>
          </a:p>
        </p:txBody>
      </p:sp>
      <p:sp>
        <p:nvSpPr>
          <p:cNvPr id="13" name="Espace réservé du texte 7"/>
          <p:cNvSpPr>
            <a:spLocks noGrp="1"/>
          </p:cNvSpPr>
          <p:nvPr>
            <p:ph type="body" sz="quarter" idx="13" hasCustomPrompt="1"/>
          </p:nvPr>
        </p:nvSpPr>
        <p:spPr>
          <a:xfrm>
            <a:off x="1903592" y="3359626"/>
            <a:ext cx="6197421" cy="504000"/>
          </a:xfrm>
        </p:spPr>
        <p:txBody>
          <a:bodyPr/>
          <a:lstStyle>
            <a:lvl1pPr marL="0" indent="0">
              <a:buNone/>
              <a:defRPr sz="3200">
                <a:solidFill>
                  <a:schemeClr val="tx1"/>
                </a:solidFill>
                <a:latin typeface="Helvetica 45 Light" pitchFamily="34" charset="0"/>
              </a:defRPr>
            </a:lvl1pPr>
          </a:lstStyle>
          <a:p>
            <a:pPr lvl="0"/>
            <a:r>
              <a:rPr lang="fr-FR" dirty="0"/>
              <a:t>chiffres clefs</a:t>
            </a:r>
          </a:p>
        </p:txBody>
      </p:sp>
      <p:sp>
        <p:nvSpPr>
          <p:cNvPr id="15" name="Espace réservé du texte 7"/>
          <p:cNvSpPr>
            <a:spLocks noGrp="1"/>
          </p:cNvSpPr>
          <p:nvPr>
            <p:ph type="body" sz="quarter" idx="15" hasCustomPrompt="1"/>
          </p:nvPr>
        </p:nvSpPr>
        <p:spPr>
          <a:xfrm>
            <a:off x="1903592" y="3969226"/>
            <a:ext cx="6197421" cy="504000"/>
          </a:xfrm>
        </p:spPr>
        <p:txBody>
          <a:bodyPr/>
          <a:lstStyle>
            <a:lvl1pPr marL="0" indent="0">
              <a:buNone/>
              <a:defRPr sz="3200">
                <a:solidFill>
                  <a:schemeClr val="tx1"/>
                </a:solidFill>
                <a:latin typeface="Helvetica 45 Light" pitchFamily="34" charset="0"/>
              </a:defRPr>
            </a:lvl1pPr>
          </a:lstStyle>
          <a:p>
            <a:pPr lvl="0"/>
            <a:r>
              <a:rPr lang="fr-FR" dirty="0"/>
              <a:t>chiffres clefs</a:t>
            </a:r>
          </a:p>
        </p:txBody>
      </p:sp>
      <p:sp>
        <p:nvSpPr>
          <p:cNvPr id="17" name="Espace réservé du texte 7"/>
          <p:cNvSpPr>
            <a:spLocks noGrp="1"/>
          </p:cNvSpPr>
          <p:nvPr>
            <p:ph type="body" sz="quarter" idx="17" hasCustomPrompt="1"/>
          </p:nvPr>
        </p:nvSpPr>
        <p:spPr>
          <a:xfrm>
            <a:off x="1903592" y="4581276"/>
            <a:ext cx="6197421" cy="504000"/>
          </a:xfrm>
        </p:spPr>
        <p:txBody>
          <a:bodyPr/>
          <a:lstStyle>
            <a:lvl1pPr marL="0" indent="0">
              <a:buNone/>
              <a:defRPr sz="3200">
                <a:solidFill>
                  <a:schemeClr val="tx1"/>
                </a:solidFill>
                <a:latin typeface="Helvetica 45 Light" pitchFamily="34" charset="0"/>
              </a:defRPr>
            </a:lvl1pPr>
          </a:lstStyle>
          <a:p>
            <a:pPr lvl="0"/>
            <a:r>
              <a:rPr lang="fr-FR" dirty="0"/>
              <a:t>chiffres clefs</a:t>
            </a:r>
          </a:p>
        </p:txBody>
      </p:sp>
      <p:sp>
        <p:nvSpPr>
          <p:cNvPr id="19" name="Espace réservé du texte 7"/>
          <p:cNvSpPr>
            <a:spLocks noGrp="1"/>
          </p:cNvSpPr>
          <p:nvPr>
            <p:ph type="body" sz="quarter" idx="19" hasCustomPrompt="1"/>
          </p:nvPr>
        </p:nvSpPr>
        <p:spPr>
          <a:xfrm>
            <a:off x="1903592" y="5229200"/>
            <a:ext cx="6197421" cy="504000"/>
          </a:xfrm>
        </p:spPr>
        <p:txBody>
          <a:bodyPr/>
          <a:lstStyle>
            <a:lvl1pPr marL="0" indent="0">
              <a:buNone/>
              <a:defRPr sz="3200">
                <a:solidFill>
                  <a:schemeClr val="tx1"/>
                </a:solidFill>
                <a:latin typeface="Helvetica 45 Light" pitchFamily="34" charset="0"/>
              </a:defRPr>
            </a:lvl1pPr>
          </a:lstStyle>
          <a:p>
            <a:pPr lvl="0"/>
            <a:r>
              <a:rPr lang="fr-FR" dirty="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a:t>chiffres clefs</a:t>
            </a:r>
          </a:p>
        </p:txBody>
      </p:sp>
      <p:sp>
        <p:nvSpPr>
          <p:cNvPr id="6" name="Espace réservé du texte 5"/>
          <p:cNvSpPr>
            <a:spLocks noGrp="1"/>
          </p:cNvSpPr>
          <p:nvPr>
            <p:ph type="body" sz="quarter" idx="21" hasCustomPrompt="1"/>
          </p:nvPr>
        </p:nvSpPr>
        <p:spPr>
          <a:xfrm>
            <a:off x="1043608" y="3359627"/>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a:t>###</a:t>
            </a:r>
          </a:p>
        </p:txBody>
      </p:sp>
      <p:sp>
        <p:nvSpPr>
          <p:cNvPr id="21" name="Espace réservé du texte 5"/>
          <p:cNvSpPr>
            <a:spLocks noGrp="1"/>
          </p:cNvSpPr>
          <p:nvPr>
            <p:ph type="body" sz="quarter" idx="22" hasCustomPrompt="1"/>
          </p:nvPr>
        </p:nvSpPr>
        <p:spPr>
          <a:xfrm>
            <a:off x="1043608" y="396922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a:t>###</a:t>
            </a:r>
          </a:p>
        </p:txBody>
      </p:sp>
      <p:sp>
        <p:nvSpPr>
          <p:cNvPr id="22" name="Espace réservé du texte 5"/>
          <p:cNvSpPr>
            <a:spLocks noGrp="1"/>
          </p:cNvSpPr>
          <p:nvPr>
            <p:ph type="body" sz="quarter" idx="23" hasCustomPrompt="1"/>
          </p:nvPr>
        </p:nvSpPr>
        <p:spPr>
          <a:xfrm>
            <a:off x="1043608" y="458127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a:t>###</a:t>
            </a:r>
          </a:p>
        </p:txBody>
      </p:sp>
      <p:sp>
        <p:nvSpPr>
          <p:cNvPr id="23" name="Espace réservé du texte 5"/>
          <p:cNvSpPr>
            <a:spLocks noGrp="1"/>
          </p:cNvSpPr>
          <p:nvPr>
            <p:ph type="body" sz="quarter" idx="24" hasCustomPrompt="1"/>
          </p:nvPr>
        </p:nvSpPr>
        <p:spPr>
          <a:xfrm>
            <a:off x="1043608" y="5229200"/>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a:t>###</a:t>
            </a:r>
          </a:p>
        </p:txBody>
      </p:sp>
    </p:spTree>
    <p:extLst>
      <p:ext uri="{BB962C8B-B14F-4D97-AF65-F5344CB8AC3E}">
        <p14:creationId xmlns:p14="http://schemas.microsoft.com/office/powerpoint/2010/main" val="4172138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a:t>chiffres ou points clefs à mettre en valeur</a:t>
            </a:r>
          </a:p>
        </p:txBody>
      </p:sp>
      <p:sp>
        <p:nvSpPr>
          <p:cNvPr id="12" name="Espace réservé du texte 5"/>
          <p:cNvSpPr>
            <a:spLocks noGrp="1"/>
          </p:cNvSpPr>
          <p:nvPr>
            <p:ph type="body" sz="quarter" idx="12" hasCustomPrompt="1"/>
          </p:nvPr>
        </p:nvSpPr>
        <p:spPr>
          <a:xfrm>
            <a:off x="1016000" y="3357562"/>
            <a:ext cx="873762" cy="504000"/>
          </a:xfrm>
        </p:spPr>
        <p:txBody>
          <a:bodyPr/>
          <a:lstStyle>
            <a:lvl1pPr marL="0" indent="0">
              <a:buNone/>
              <a:defRPr sz="3200">
                <a:solidFill>
                  <a:srgbClr val="FF6600"/>
                </a:solidFill>
                <a:latin typeface="Helvetica 55 Roman" pitchFamily="34" charset="0"/>
              </a:defRPr>
            </a:lvl1pPr>
          </a:lstStyle>
          <a:p>
            <a:pPr lvl="0"/>
            <a:r>
              <a:rPr lang="fr-FR" dirty="0">
                <a:solidFill>
                  <a:schemeClr val="tx2"/>
                </a:solidFill>
              </a:rPr>
              <a:t>###</a:t>
            </a:r>
            <a:endParaRPr lang="fr-FR" dirty="0"/>
          </a:p>
        </p:txBody>
      </p:sp>
      <p:sp>
        <p:nvSpPr>
          <p:cNvPr id="13" name="Espace réservé du texte 7"/>
          <p:cNvSpPr>
            <a:spLocks noGrp="1"/>
          </p:cNvSpPr>
          <p:nvPr>
            <p:ph type="body" sz="quarter" idx="13" hasCustomPrompt="1"/>
          </p:nvPr>
        </p:nvSpPr>
        <p:spPr>
          <a:xfrm>
            <a:off x="1903593" y="335962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a:t>chiffres clefs</a:t>
            </a:r>
          </a:p>
        </p:txBody>
      </p:sp>
      <p:sp>
        <p:nvSpPr>
          <p:cNvPr id="14" name="Espace réservé du texte 5"/>
          <p:cNvSpPr>
            <a:spLocks noGrp="1"/>
          </p:cNvSpPr>
          <p:nvPr>
            <p:ph type="body" sz="quarter" idx="14" hasCustomPrompt="1"/>
          </p:nvPr>
        </p:nvSpPr>
        <p:spPr>
          <a:xfrm>
            <a:off x="4760415" y="3356992"/>
            <a:ext cx="873762" cy="504000"/>
          </a:xfrm>
        </p:spPr>
        <p:txBody>
          <a:bodyPr/>
          <a:lstStyle>
            <a:lvl1pPr marL="0" indent="0">
              <a:buNone/>
              <a:defRPr sz="3200">
                <a:solidFill>
                  <a:srgbClr val="FF6600"/>
                </a:solidFill>
                <a:latin typeface="Helvetica 55 Roman" pitchFamily="34" charset="0"/>
              </a:defRPr>
            </a:lvl1pPr>
          </a:lstStyle>
          <a:p>
            <a:pPr lvl="0"/>
            <a:r>
              <a:rPr lang="fr-FR" dirty="0">
                <a:solidFill>
                  <a:schemeClr val="tx2"/>
                </a:solidFill>
              </a:rPr>
              <a:t>###</a:t>
            </a:r>
            <a:endParaRPr lang="fr-FR" dirty="0"/>
          </a:p>
        </p:txBody>
      </p:sp>
      <p:sp>
        <p:nvSpPr>
          <p:cNvPr id="15" name="Espace réservé du texte 7"/>
          <p:cNvSpPr>
            <a:spLocks noGrp="1"/>
          </p:cNvSpPr>
          <p:nvPr>
            <p:ph type="body" sz="quarter" idx="15" hasCustomPrompt="1"/>
          </p:nvPr>
        </p:nvSpPr>
        <p:spPr>
          <a:xfrm>
            <a:off x="5648008" y="335905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a:t>chiffres clefs</a:t>
            </a:r>
          </a:p>
        </p:txBody>
      </p:sp>
      <p:sp>
        <p:nvSpPr>
          <p:cNvPr id="16" name="Espace réservé du texte 5"/>
          <p:cNvSpPr>
            <a:spLocks noGrp="1"/>
          </p:cNvSpPr>
          <p:nvPr>
            <p:ph type="body" sz="quarter" idx="16" hasCustomPrompt="1"/>
          </p:nvPr>
        </p:nvSpPr>
        <p:spPr>
          <a:xfrm>
            <a:off x="1016000" y="4579212"/>
            <a:ext cx="873762" cy="504000"/>
          </a:xfrm>
        </p:spPr>
        <p:txBody>
          <a:bodyPr/>
          <a:lstStyle>
            <a:lvl1pPr marL="0" indent="0">
              <a:buNone/>
              <a:defRPr sz="3200">
                <a:solidFill>
                  <a:srgbClr val="FF6600"/>
                </a:solidFill>
                <a:latin typeface="Helvetica 55 Roman" pitchFamily="34" charset="0"/>
              </a:defRPr>
            </a:lvl1pPr>
          </a:lstStyle>
          <a:p>
            <a:pPr lvl="0"/>
            <a:r>
              <a:rPr lang="fr-FR" dirty="0">
                <a:solidFill>
                  <a:schemeClr val="tx2"/>
                </a:solidFill>
              </a:rPr>
              <a:t>###</a:t>
            </a:r>
            <a:endParaRPr lang="fr-FR" dirty="0"/>
          </a:p>
        </p:txBody>
      </p:sp>
      <p:sp>
        <p:nvSpPr>
          <p:cNvPr id="17" name="Espace réservé du texte 7"/>
          <p:cNvSpPr>
            <a:spLocks noGrp="1"/>
          </p:cNvSpPr>
          <p:nvPr>
            <p:ph type="body" sz="quarter" idx="17" hasCustomPrompt="1"/>
          </p:nvPr>
        </p:nvSpPr>
        <p:spPr>
          <a:xfrm>
            <a:off x="1903593" y="458127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a:t>chiffres clefs</a:t>
            </a:r>
          </a:p>
        </p:txBody>
      </p:sp>
      <p:sp>
        <p:nvSpPr>
          <p:cNvPr id="18" name="Espace réservé du texte 5"/>
          <p:cNvSpPr>
            <a:spLocks noGrp="1"/>
          </p:cNvSpPr>
          <p:nvPr>
            <p:ph type="body" sz="quarter" idx="18" hasCustomPrompt="1"/>
          </p:nvPr>
        </p:nvSpPr>
        <p:spPr>
          <a:xfrm>
            <a:off x="4760415" y="4581128"/>
            <a:ext cx="873762" cy="504000"/>
          </a:xfrm>
        </p:spPr>
        <p:txBody>
          <a:bodyPr/>
          <a:lstStyle>
            <a:lvl1pPr marL="0" indent="0">
              <a:buNone/>
              <a:defRPr sz="3200">
                <a:solidFill>
                  <a:srgbClr val="FF6600"/>
                </a:solidFill>
                <a:latin typeface="Helvetica 55 Roman" pitchFamily="34" charset="0"/>
              </a:defRPr>
            </a:lvl1pPr>
          </a:lstStyle>
          <a:p>
            <a:pPr lvl="0"/>
            <a:r>
              <a:rPr lang="fr-FR" dirty="0">
                <a:solidFill>
                  <a:schemeClr val="tx2"/>
                </a:solidFill>
              </a:rPr>
              <a:t>###</a:t>
            </a:r>
            <a:endParaRPr lang="fr-FR" dirty="0"/>
          </a:p>
        </p:txBody>
      </p:sp>
      <p:sp>
        <p:nvSpPr>
          <p:cNvPr id="19" name="Espace réservé du texte 7"/>
          <p:cNvSpPr>
            <a:spLocks noGrp="1"/>
          </p:cNvSpPr>
          <p:nvPr>
            <p:ph type="body" sz="quarter" idx="19" hasCustomPrompt="1"/>
          </p:nvPr>
        </p:nvSpPr>
        <p:spPr>
          <a:xfrm>
            <a:off x="5648008" y="4583192"/>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a:t>chiffres clefs</a:t>
            </a:r>
          </a:p>
        </p:txBody>
      </p:sp>
    </p:spTree>
    <p:extLst>
      <p:ext uri="{BB962C8B-B14F-4D97-AF65-F5344CB8AC3E}">
        <p14:creationId xmlns:p14="http://schemas.microsoft.com/office/powerpoint/2010/main" val="765053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a:t>texte, visuel et annotation</a:t>
            </a:r>
          </a:p>
        </p:txBody>
      </p:sp>
      <p:sp>
        <p:nvSpPr>
          <p:cNvPr id="4" name="Espace réservé du texte 6"/>
          <p:cNvSpPr>
            <a:spLocks noGrp="1"/>
          </p:cNvSpPr>
          <p:nvPr>
            <p:ph type="body" sz="quarter" idx="11" hasCustomPrompt="1"/>
          </p:nvPr>
        </p:nvSpPr>
        <p:spPr>
          <a:xfrm>
            <a:off x="1043608" y="1773239"/>
            <a:ext cx="3340100" cy="3870340"/>
          </a:xfrm>
        </p:spPr>
        <p:txBody>
          <a:bodyPr/>
          <a:lstStyle>
            <a:lvl1pPr>
              <a:spcAft>
                <a:spcPts val="0"/>
              </a:spcAft>
              <a:defRPr sz="1800" baseline="0"/>
            </a:lvl1pPr>
          </a:lstStyle>
          <a:p>
            <a:r>
              <a:rPr lang="fr-FR" dirty="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4815508" y="4370751"/>
            <a:ext cx="3313113" cy="522143"/>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a:solidFill>
                  <a:schemeClr val="tx2"/>
                </a:solidFill>
              </a:rPr>
              <a:t>annotation</a:t>
            </a:r>
          </a:p>
        </p:txBody>
      </p:sp>
      <p:sp>
        <p:nvSpPr>
          <p:cNvPr id="6" name="Espace réservé pour une image  3"/>
          <p:cNvSpPr>
            <a:spLocks noGrp="1"/>
          </p:cNvSpPr>
          <p:nvPr>
            <p:ph type="pic" sz="quarter" idx="14" hasCustomPrompt="1"/>
          </p:nvPr>
        </p:nvSpPr>
        <p:spPr>
          <a:xfrm>
            <a:off x="4815508" y="1773238"/>
            <a:ext cx="3313113" cy="2232025"/>
          </a:xfrm>
        </p:spPr>
        <p:txBody>
          <a:bodyPr/>
          <a:lstStyle>
            <a:lvl1pPr>
              <a:spcAft>
                <a:spcPts val="0"/>
              </a:spcAft>
              <a:defRPr sz="1800"/>
            </a:lvl1pPr>
          </a:lstStyle>
          <a:p>
            <a:r>
              <a:rPr lang="fr-FR" dirty="0"/>
              <a:t>cliquez ici pour insérer une image</a:t>
            </a:r>
          </a:p>
        </p:txBody>
      </p:sp>
    </p:spTree>
    <p:extLst>
      <p:ext uri="{BB962C8B-B14F-4D97-AF65-F5344CB8AC3E}">
        <p14:creationId xmlns:p14="http://schemas.microsoft.com/office/powerpoint/2010/main" val="2321757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015200" y="404813"/>
            <a:ext cx="3344862" cy="984250"/>
          </a:xfrm>
        </p:spPr>
        <p:txBody>
          <a:bodyPr/>
          <a:lstStyle>
            <a:lvl1pPr algn="l">
              <a:defRPr/>
            </a:lvl1pPr>
          </a:lstStyle>
          <a:p>
            <a:r>
              <a:rPr lang="fr-FR" dirty="0"/>
              <a:t>visuel sur une </a:t>
            </a:r>
            <a:br>
              <a:rPr lang="fr-FR" dirty="0"/>
            </a:br>
            <a:r>
              <a:rPr lang="fr-FR" dirty="0"/>
              <a:t>moitié de page</a:t>
            </a:r>
          </a:p>
        </p:txBody>
      </p:sp>
      <p:sp>
        <p:nvSpPr>
          <p:cNvPr id="4" name="Espace réservé du texte 6"/>
          <p:cNvSpPr>
            <a:spLocks noGrp="1"/>
          </p:cNvSpPr>
          <p:nvPr>
            <p:ph type="body" sz="quarter" idx="11" hasCustomPrompt="1"/>
          </p:nvPr>
        </p:nvSpPr>
        <p:spPr>
          <a:xfrm>
            <a:off x="1039626" y="1773238"/>
            <a:ext cx="3340100" cy="3887787"/>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800">
                <a:solidFill>
                  <a:schemeClr val="tx1"/>
                </a:solidFill>
              </a:defRPr>
            </a:lvl1pPr>
          </a:lstStyle>
          <a:p>
            <a:r>
              <a:rPr lang="fr-FR" dirty="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4572000" y="0"/>
            <a:ext cx="4572000" cy="6858000"/>
          </a:xfrm>
        </p:spPr>
        <p:txBody>
          <a:bodyPr/>
          <a:lstStyle/>
          <a:p>
            <a:r>
              <a:rPr lang="fr-FR" dirty="0"/>
              <a:t>cliquez sur l'icône pour ajouter une image</a:t>
            </a:r>
          </a:p>
        </p:txBody>
      </p:sp>
    </p:spTree>
    <p:extLst>
      <p:ext uri="{BB962C8B-B14F-4D97-AF65-F5344CB8AC3E}">
        <p14:creationId xmlns:p14="http://schemas.microsoft.com/office/powerpoint/2010/main" val="3359072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1129" cy="982800"/>
          </a:xfrm>
        </p:spPr>
        <p:txBody>
          <a:bodyPr/>
          <a:lstStyle>
            <a:lvl1pPr algn="l">
              <a:defRPr/>
            </a:lvl1pPr>
          </a:lstStyle>
          <a:p>
            <a:r>
              <a:rPr lang="fr-FR" dirty="0"/>
              <a:t>visuels multiples</a:t>
            </a:r>
          </a:p>
        </p:txBody>
      </p:sp>
      <p:sp>
        <p:nvSpPr>
          <p:cNvPr id="3" name="Espace réservé pour une image  3"/>
          <p:cNvSpPr>
            <a:spLocks noGrp="1"/>
          </p:cNvSpPr>
          <p:nvPr>
            <p:ph type="pic" sz="quarter" idx="12" hasCustomPrompt="1"/>
          </p:nvPr>
        </p:nvSpPr>
        <p:spPr>
          <a:xfrm>
            <a:off x="1039129" y="1773238"/>
            <a:ext cx="3316971" cy="2303834"/>
          </a:xfrm>
        </p:spPr>
        <p:txBody>
          <a:bodyPr/>
          <a:lstStyle>
            <a:lvl1pPr marL="0" indent="0">
              <a:buNone/>
              <a:defRPr baseline="0"/>
            </a:lvl1pPr>
          </a:lstStyle>
          <a:p>
            <a:r>
              <a:rPr lang="fr-FR" dirty="0"/>
              <a:t>cliquez sur l’icône pour insérer une image</a:t>
            </a:r>
          </a:p>
        </p:txBody>
      </p:sp>
      <p:sp>
        <p:nvSpPr>
          <p:cNvPr id="4" name="Espace réservé pour une image  3"/>
          <p:cNvSpPr>
            <a:spLocks noGrp="1"/>
          </p:cNvSpPr>
          <p:nvPr>
            <p:ph type="pic" sz="quarter" idx="13" hasCustomPrompt="1"/>
          </p:nvPr>
        </p:nvSpPr>
        <p:spPr>
          <a:xfrm>
            <a:off x="4787279" y="1773238"/>
            <a:ext cx="3289984" cy="2303834"/>
          </a:xfrm>
        </p:spPr>
        <p:txBody>
          <a:bodyPr/>
          <a:lstStyle>
            <a:lvl1pPr marL="0" indent="0">
              <a:buNone/>
              <a:defRPr baseline="0"/>
            </a:lvl1pPr>
          </a:lstStyle>
          <a:p>
            <a:r>
              <a:rPr lang="fr-FR" dirty="0"/>
              <a:t>cliquez sur l’icône pour insérer une image</a:t>
            </a:r>
          </a:p>
        </p:txBody>
      </p:sp>
      <p:sp>
        <p:nvSpPr>
          <p:cNvPr id="5" name="Espace réservé du texte 7"/>
          <p:cNvSpPr>
            <a:spLocks noGrp="1"/>
          </p:cNvSpPr>
          <p:nvPr>
            <p:ph type="body" sz="quarter" idx="14" hasCustomPrompt="1"/>
          </p:nvPr>
        </p:nvSpPr>
        <p:spPr>
          <a:xfrm>
            <a:off x="1039130" y="4365625"/>
            <a:ext cx="3316971"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a:t>quand vous utilisez des images multiples, n’oubliez pas de laisser un minimum de 5 mm entre les visuels</a:t>
            </a:r>
          </a:p>
        </p:txBody>
      </p:sp>
      <p:sp>
        <p:nvSpPr>
          <p:cNvPr id="6" name="Espace réservé du texte 7"/>
          <p:cNvSpPr>
            <a:spLocks noGrp="1"/>
          </p:cNvSpPr>
          <p:nvPr>
            <p:ph type="body" sz="quarter" idx="15" hasCustomPrompt="1"/>
          </p:nvPr>
        </p:nvSpPr>
        <p:spPr>
          <a:xfrm>
            <a:off x="4787403" y="4365104"/>
            <a:ext cx="3294597"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a:t>quand vous utilisez des images multiples, n’oubliez pas de laisser un minimum de 5 mm entre les visuels</a:t>
            </a:r>
          </a:p>
        </p:txBody>
      </p:sp>
    </p:spTree>
    <p:extLst>
      <p:ext uri="{BB962C8B-B14F-4D97-AF65-F5344CB8AC3E}">
        <p14:creationId xmlns:p14="http://schemas.microsoft.com/office/powerpoint/2010/main" val="2792541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669"/>
            <a:ext cx="7084800" cy="982800"/>
          </a:xfrm>
        </p:spPr>
        <p:txBody>
          <a:bodyPr/>
          <a:lstStyle>
            <a:lvl1pPr algn="l">
              <a:defRPr/>
            </a:lvl1pPr>
          </a:lstStyle>
          <a:p>
            <a:r>
              <a:rPr lang="fr-FR" dirty="0"/>
              <a:t>visuels multiples</a:t>
            </a:r>
          </a:p>
        </p:txBody>
      </p:sp>
      <p:sp>
        <p:nvSpPr>
          <p:cNvPr id="3" name="Espace réservé pour une image  3"/>
          <p:cNvSpPr>
            <a:spLocks noGrp="1"/>
          </p:cNvSpPr>
          <p:nvPr>
            <p:ph type="pic" sz="quarter" idx="14" hasCustomPrompt="1"/>
          </p:nvPr>
        </p:nvSpPr>
        <p:spPr>
          <a:xfrm>
            <a:off x="4702408" y="2287800"/>
            <a:ext cx="1555736" cy="1141200"/>
          </a:xfrm>
        </p:spPr>
        <p:txBody>
          <a:bodyPr/>
          <a:lstStyle>
            <a:lvl1pPr marL="0" indent="0">
              <a:buNone/>
              <a:defRPr baseline="0"/>
            </a:lvl1pPr>
          </a:lstStyle>
          <a:p>
            <a:r>
              <a:rPr lang="fr-FR" dirty="0"/>
              <a:t>cliquez sur l’icône pour insérer une image</a:t>
            </a:r>
          </a:p>
        </p:txBody>
      </p:sp>
      <p:sp>
        <p:nvSpPr>
          <p:cNvPr id="4" name="Espace réservé pour une image  3"/>
          <p:cNvSpPr>
            <a:spLocks noGrp="1"/>
          </p:cNvSpPr>
          <p:nvPr>
            <p:ph type="pic" sz="quarter" idx="15" hasCustomPrompt="1"/>
          </p:nvPr>
        </p:nvSpPr>
        <p:spPr>
          <a:xfrm>
            <a:off x="6529464" y="2287800"/>
            <a:ext cx="1555736" cy="1141200"/>
          </a:xfrm>
        </p:spPr>
        <p:txBody>
          <a:bodyPr/>
          <a:lstStyle>
            <a:lvl1pPr marL="0" indent="0">
              <a:buNone/>
              <a:defRPr baseline="0"/>
            </a:lvl1pPr>
          </a:lstStyle>
          <a:p>
            <a:r>
              <a:rPr lang="fr-FR" dirty="0"/>
              <a:t>cliquez sur l’icône pour insérer une image</a:t>
            </a:r>
          </a:p>
        </p:txBody>
      </p:sp>
      <p:sp>
        <p:nvSpPr>
          <p:cNvPr id="5" name="Espace réservé pour une image  3"/>
          <p:cNvSpPr>
            <a:spLocks noGrp="1"/>
          </p:cNvSpPr>
          <p:nvPr>
            <p:ph type="pic" sz="quarter" idx="16" hasCustomPrompt="1"/>
          </p:nvPr>
        </p:nvSpPr>
        <p:spPr>
          <a:xfrm>
            <a:off x="1048298" y="2287800"/>
            <a:ext cx="1555736" cy="1141200"/>
          </a:xfrm>
        </p:spPr>
        <p:txBody>
          <a:bodyPr/>
          <a:lstStyle>
            <a:lvl1pPr marL="0" indent="0">
              <a:buNone/>
              <a:defRPr baseline="0"/>
            </a:lvl1pPr>
          </a:lstStyle>
          <a:p>
            <a:r>
              <a:rPr lang="fr-FR" dirty="0"/>
              <a:t>cliquez sur l’icône pour insérer une image</a:t>
            </a:r>
          </a:p>
        </p:txBody>
      </p:sp>
      <p:sp>
        <p:nvSpPr>
          <p:cNvPr id="6" name="Espace réservé pour une image  3"/>
          <p:cNvSpPr>
            <a:spLocks noGrp="1"/>
          </p:cNvSpPr>
          <p:nvPr>
            <p:ph type="pic" sz="quarter" idx="17" hasCustomPrompt="1"/>
          </p:nvPr>
        </p:nvSpPr>
        <p:spPr>
          <a:xfrm>
            <a:off x="2875353" y="2287800"/>
            <a:ext cx="1555736" cy="1141200"/>
          </a:xfrm>
        </p:spPr>
        <p:txBody>
          <a:bodyPr/>
          <a:lstStyle>
            <a:lvl1pPr marL="0" indent="0">
              <a:buNone/>
              <a:defRPr baseline="0"/>
            </a:lvl1pPr>
          </a:lstStyle>
          <a:p>
            <a:r>
              <a:rPr lang="fr-FR" dirty="0"/>
              <a:t>cliquez sur l’icône pour insérer une image</a:t>
            </a:r>
          </a:p>
        </p:txBody>
      </p:sp>
      <p:sp>
        <p:nvSpPr>
          <p:cNvPr id="7" name="Espace réservé du texte 7"/>
          <p:cNvSpPr>
            <a:spLocks noGrp="1"/>
          </p:cNvSpPr>
          <p:nvPr>
            <p:ph type="body" sz="quarter" idx="18" hasCustomPrompt="1"/>
          </p:nvPr>
        </p:nvSpPr>
        <p:spPr>
          <a:xfrm>
            <a:off x="1048299"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2875721"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a:t>quand vous utilisez des images multiples, n’oubliez pas de laisser un minimum de 5 mm entre les visuels</a:t>
            </a:r>
          </a:p>
        </p:txBody>
      </p:sp>
      <p:sp>
        <p:nvSpPr>
          <p:cNvPr id="9" name="Espace réservé du texte 7"/>
          <p:cNvSpPr>
            <a:spLocks noGrp="1"/>
          </p:cNvSpPr>
          <p:nvPr>
            <p:ph type="body" sz="quarter" idx="20" hasCustomPrompt="1"/>
          </p:nvPr>
        </p:nvSpPr>
        <p:spPr>
          <a:xfrm>
            <a:off x="4703143"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6530566"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a:t>quand vous utilisez des images multiples, n’oubliez pas de laisser un minimum de 5 mm entre les visuels</a:t>
            </a:r>
          </a:p>
        </p:txBody>
      </p:sp>
    </p:spTree>
    <p:extLst>
      <p:ext uri="{BB962C8B-B14F-4D97-AF65-F5344CB8AC3E}">
        <p14:creationId xmlns:p14="http://schemas.microsoft.com/office/powerpoint/2010/main" val="26392137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ition fond noir">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9937" y="2996952"/>
            <a:ext cx="7084800" cy="982800"/>
          </a:xfrm>
        </p:spPr>
        <p:txBody>
          <a:bodyPr/>
          <a:lstStyle>
            <a:lvl1pPr algn="l">
              <a:defRPr sz="5200">
                <a:latin typeface="Helvetica 35 Thin" pitchFamily="34" charset="0"/>
              </a:defRPr>
            </a:lvl1pPr>
          </a:lstStyle>
          <a:p>
            <a:pPr lvl="0"/>
            <a:r>
              <a:rPr lang="fr-FR" dirty="0"/>
              <a:t>page de transition</a:t>
            </a:r>
          </a:p>
        </p:txBody>
      </p:sp>
    </p:spTree>
    <p:extLst>
      <p:ext uri="{BB962C8B-B14F-4D97-AF65-F5344CB8AC3E}">
        <p14:creationId xmlns:p14="http://schemas.microsoft.com/office/powerpoint/2010/main" val="2307395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sp>
        <p:nvSpPr>
          <p:cNvPr id="35" name="Rectangle 34"/>
          <p:cNvSpPr/>
          <p:nvPr userDrawn="1"/>
        </p:nvSpPr>
        <p:spPr>
          <a:xfrm>
            <a:off x="249238" y="3348896"/>
            <a:ext cx="1296000" cy="1080000"/>
          </a:xfrm>
          <a:prstGeom prst="rect">
            <a:avLst/>
          </a:prstGeom>
          <a:solidFill>
            <a:srgbClr val="50BE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userDrawn="1"/>
        </p:nvSpPr>
        <p:spPr>
          <a:xfrm>
            <a:off x="262683" y="5121328"/>
            <a:ext cx="1080000" cy="1260000"/>
          </a:xfrm>
          <a:prstGeom prst="rect">
            <a:avLst/>
          </a:prstGeom>
          <a:solidFill>
            <a:srgbClr val="FF7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p:cNvSpPr/>
          <p:nvPr userDrawn="1"/>
        </p:nvSpPr>
        <p:spPr>
          <a:xfrm>
            <a:off x="1763808" y="653602"/>
            <a:ext cx="1080000" cy="1080000"/>
          </a:xfrm>
          <a:prstGeom prst="rect">
            <a:avLst/>
          </a:prstGeom>
          <a:solidFill>
            <a:srgbClr val="A885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p:cNvSpPr/>
          <p:nvPr userDrawn="1"/>
        </p:nvSpPr>
        <p:spPr>
          <a:xfrm>
            <a:off x="1763808" y="3348896"/>
            <a:ext cx="1080000" cy="1080000"/>
          </a:xfrm>
          <a:prstGeom prst="rect">
            <a:avLst/>
          </a:prstGeom>
          <a:solidFill>
            <a:srgbClr val="50BE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userDrawn="1"/>
        </p:nvSpPr>
        <p:spPr>
          <a:xfrm>
            <a:off x="1567874" y="5121327"/>
            <a:ext cx="1080000" cy="126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p:cNvSpPr/>
          <p:nvPr userDrawn="1"/>
        </p:nvSpPr>
        <p:spPr>
          <a:xfrm>
            <a:off x="262683" y="653602"/>
            <a:ext cx="1296000" cy="1080000"/>
          </a:xfrm>
          <a:prstGeom prst="rect">
            <a:avLst/>
          </a:prstGeom>
          <a:solidFill>
            <a:srgbClr val="A885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texte 5"/>
          <p:cNvSpPr>
            <a:spLocks noGrp="1"/>
          </p:cNvSpPr>
          <p:nvPr>
            <p:ph type="body" sz="quarter" idx="10" hasCustomPrompt="1"/>
          </p:nvPr>
        </p:nvSpPr>
        <p:spPr>
          <a:xfrm>
            <a:off x="395969" y="1168692"/>
            <a:ext cx="647700" cy="463648"/>
          </a:xfrm>
        </p:spPr>
        <p:txBody>
          <a:bodyPr anchor="ctr">
            <a:noAutofit/>
          </a:bodyPr>
          <a:lstStyle>
            <a:lvl1pPr marL="0" indent="0" algn="ctr">
              <a:buNone/>
              <a:defRPr sz="3600" b="1">
                <a:solidFill>
                  <a:schemeClr val="bg1"/>
                </a:solidFill>
              </a:defRPr>
            </a:lvl1pPr>
          </a:lstStyle>
          <a:p>
            <a:pPr lvl="0"/>
            <a:r>
              <a:rPr lang="fr-FR" dirty="0"/>
              <a:t>#</a:t>
            </a:r>
          </a:p>
        </p:txBody>
      </p:sp>
      <p:sp>
        <p:nvSpPr>
          <p:cNvPr id="8" name="ZoneTexte 7"/>
          <p:cNvSpPr txBox="1"/>
          <p:nvPr userDrawn="1"/>
        </p:nvSpPr>
        <p:spPr>
          <a:xfrm>
            <a:off x="249238" y="688190"/>
            <a:ext cx="1296000" cy="307777"/>
          </a:xfrm>
          <a:prstGeom prst="rect">
            <a:avLst/>
          </a:prstGeom>
          <a:noFill/>
        </p:spPr>
        <p:txBody>
          <a:bodyPr wrap="square" rtlCol="0">
            <a:spAutoFit/>
          </a:bodyPr>
          <a:lstStyle/>
          <a:p>
            <a:r>
              <a:rPr lang="fr-FR" sz="1400" b="1" dirty="0">
                <a:solidFill>
                  <a:schemeClr val="bg1"/>
                </a:solidFill>
              </a:rPr>
              <a:t>High </a:t>
            </a:r>
            <a:r>
              <a:rPr lang="fr-FR" sz="1300" b="1" dirty="0" err="1">
                <a:solidFill>
                  <a:schemeClr val="bg1"/>
                </a:solidFill>
              </a:rPr>
              <a:t>Risks</a:t>
            </a:r>
            <a:endParaRPr lang="fr-FR" sz="1300" b="1" dirty="0">
              <a:solidFill>
                <a:schemeClr val="bg1"/>
              </a:solidFill>
            </a:endParaRPr>
          </a:p>
        </p:txBody>
      </p:sp>
      <p:sp>
        <p:nvSpPr>
          <p:cNvPr id="10" name="Espace réservé du texte 5"/>
          <p:cNvSpPr>
            <a:spLocks noGrp="1"/>
          </p:cNvSpPr>
          <p:nvPr>
            <p:ph type="body" sz="quarter" idx="11" hasCustomPrompt="1"/>
          </p:nvPr>
        </p:nvSpPr>
        <p:spPr>
          <a:xfrm>
            <a:off x="1980084" y="1165152"/>
            <a:ext cx="647700" cy="463648"/>
          </a:xfrm>
        </p:spPr>
        <p:txBody>
          <a:bodyPr anchor="ctr">
            <a:normAutofit/>
          </a:bodyPr>
          <a:lstStyle>
            <a:lvl1pPr marL="0" indent="0" algn="ctr">
              <a:buNone/>
              <a:defRPr sz="3200" b="1">
                <a:solidFill>
                  <a:schemeClr val="bg1"/>
                </a:solidFill>
              </a:defRPr>
            </a:lvl1pPr>
          </a:lstStyle>
          <a:p>
            <a:pPr lvl="0"/>
            <a:r>
              <a:rPr lang="fr-FR" dirty="0"/>
              <a:t>#</a:t>
            </a:r>
          </a:p>
        </p:txBody>
      </p:sp>
      <p:sp>
        <p:nvSpPr>
          <p:cNvPr id="11" name="ZoneTexte 10"/>
          <p:cNvSpPr txBox="1"/>
          <p:nvPr userDrawn="1"/>
        </p:nvSpPr>
        <p:spPr>
          <a:xfrm>
            <a:off x="262683" y="3384058"/>
            <a:ext cx="1282555" cy="307777"/>
          </a:xfrm>
          <a:prstGeom prst="rect">
            <a:avLst/>
          </a:prstGeom>
          <a:noFill/>
        </p:spPr>
        <p:txBody>
          <a:bodyPr wrap="square" rtlCol="0">
            <a:spAutoFit/>
          </a:bodyPr>
          <a:lstStyle/>
          <a:p>
            <a:r>
              <a:rPr lang="fr-FR" sz="1400" b="1" dirty="0">
                <a:solidFill>
                  <a:schemeClr val="bg1"/>
                </a:solidFill>
              </a:rPr>
              <a:t>Light</a:t>
            </a:r>
            <a:r>
              <a:rPr lang="fr-FR" sz="1300" b="1" dirty="0">
                <a:solidFill>
                  <a:schemeClr val="bg1"/>
                </a:solidFill>
              </a:rPr>
              <a:t> </a:t>
            </a:r>
            <a:r>
              <a:rPr lang="fr-FR" sz="1300" b="1" dirty="0" err="1">
                <a:solidFill>
                  <a:schemeClr val="bg1"/>
                </a:solidFill>
              </a:rPr>
              <a:t>Risks</a:t>
            </a:r>
            <a:endParaRPr lang="fr-FR" sz="1300" b="1" dirty="0">
              <a:solidFill>
                <a:schemeClr val="bg1"/>
              </a:solidFill>
            </a:endParaRPr>
          </a:p>
        </p:txBody>
      </p:sp>
      <p:sp>
        <p:nvSpPr>
          <p:cNvPr id="13" name="Espace réservé du texte 5"/>
          <p:cNvSpPr>
            <a:spLocks noGrp="1"/>
          </p:cNvSpPr>
          <p:nvPr>
            <p:ph type="body" sz="quarter" idx="12" hasCustomPrompt="1"/>
          </p:nvPr>
        </p:nvSpPr>
        <p:spPr>
          <a:xfrm>
            <a:off x="409414" y="3832203"/>
            <a:ext cx="647700" cy="455430"/>
          </a:xfrm>
        </p:spPr>
        <p:txBody>
          <a:bodyPr anchor="ctr">
            <a:noAutofit/>
          </a:bodyPr>
          <a:lstStyle>
            <a:lvl1pPr marL="0" indent="0" algn="ctr">
              <a:buNone/>
              <a:defRPr sz="3600" b="1">
                <a:solidFill>
                  <a:schemeClr val="bg1"/>
                </a:solidFill>
              </a:defRPr>
            </a:lvl1pPr>
          </a:lstStyle>
          <a:p>
            <a:pPr lvl="0"/>
            <a:r>
              <a:rPr lang="fr-FR" dirty="0"/>
              <a:t>#</a:t>
            </a:r>
          </a:p>
        </p:txBody>
      </p:sp>
      <p:sp>
        <p:nvSpPr>
          <p:cNvPr id="14" name="Espace réservé du texte 5"/>
          <p:cNvSpPr>
            <a:spLocks noGrp="1"/>
          </p:cNvSpPr>
          <p:nvPr>
            <p:ph type="body" sz="quarter" idx="13" hasCustomPrompt="1"/>
          </p:nvPr>
        </p:nvSpPr>
        <p:spPr>
          <a:xfrm>
            <a:off x="2065825" y="3846709"/>
            <a:ext cx="647700" cy="455430"/>
          </a:xfrm>
        </p:spPr>
        <p:txBody>
          <a:bodyPr anchor="ctr">
            <a:normAutofit/>
          </a:bodyPr>
          <a:lstStyle>
            <a:lvl1pPr marL="0" indent="0" algn="ctr">
              <a:buNone/>
              <a:defRPr sz="3200" b="1">
                <a:solidFill>
                  <a:schemeClr val="bg1"/>
                </a:solidFill>
              </a:defRPr>
            </a:lvl1pPr>
          </a:lstStyle>
          <a:p>
            <a:pPr lvl="0"/>
            <a:r>
              <a:rPr lang="fr-FR" dirty="0"/>
              <a:t>#</a:t>
            </a:r>
          </a:p>
        </p:txBody>
      </p:sp>
      <p:sp>
        <p:nvSpPr>
          <p:cNvPr id="15" name="ZoneTexte 14"/>
          <p:cNvSpPr txBox="1"/>
          <p:nvPr userDrawn="1"/>
        </p:nvSpPr>
        <p:spPr>
          <a:xfrm>
            <a:off x="931580" y="4689578"/>
            <a:ext cx="2385191" cy="323165"/>
          </a:xfrm>
          <a:prstGeom prst="rect">
            <a:avLst/>
          </a:prstGeom>
          <a:noFill/>
        </p:spPr>
        <p:txBody>
          <a:bodyPr wrap="square" rtlCol="0">
            <a:spAutoFit/>
          </a:bodyPr>
          <a:lstStyle/>
          <a:p>
            <a:r>
              <a:rPr lang="fr-FR" sz="1500" b="1" dirty="0">
                <a:solidFill>
                  <a:schemeClr val="accent4">
                    <a:lumMod val="50000"/>
                  </a:schemeClr>
                </a:solidFill>
              </a:rPr>
              <a:t>Total </a:t>
            </a:r>
            <a:r>
              <a:rPr lang="fr-FR" sz="1500" b="1" dirty="0" err="1">
                <a:solidFill>
                  <a:schemeClr val="accent4">
                    <a:lumMod val="50000"/>
                  </a:schemeClr>
                </a:solidFill>
              </a:rPr>
              <a:t>Number</a:t>
            </a:r>
            <a:r>
              <a:rPr lang="fr-FR" sz="1500" b="1" dirty="0">
                <a:solidFill>
                  <a:schemeClr val="accent4">
                    <a:lumMod val="50000"/>
                  </a:schemeClr>
                </a:solidFill>
              </a:rPr>
              <a:t> of </a:t>
            </a:r>
            <a:r>
              <a:rPr lang="fr-FR" sz="1500" b="1" dirty="0" err="1">
                <a:solidFill>
                  <a:schemeClr val="accent4">
                    <a:lumMod val="50000"/>
                  </a:schemeClr>
                </a:solidFill>
              </a:rPr>
              <a:t>Objects</a:t>
            </a:r>
            <a:endParaRPr lang="fr-FR" sz="1500" b="1" dirty="0">
              <a:solidFill>
                <a:schemeClr val="accent4">
                  <a:lumMod val="50000"/>
                </a:schemeClr>
              </a:solidFill>
            </a:endParaRPr>
          </a:p>
        </p:txBody>
      </p:sp>
      <p:sp>
        <p:nvSpPr>
          <p:cNvPr id="17" name="Espace réservé du texte 5"/>
          <p:cNvSpPr>
            <a:spLocks noGrp="1"/>
          </p:cNvSpPr>
          <p:nvPr>
            <p:ph type="body" sz="quarter" idx="14" hasCustomPrompt="1"/>
          </p:nvPr>
        </p:nvSpPr>
        <p:spPr>
          <a:xfrm>
            <a:off x="472542" y="5691323"/>
            <a:ext cx="647700" cy="503238"/>
          </a:xfrm>
        </p:spPr>
        <p:txBody>
          <a:bodyPr anchor="ctr">
            <a:noAutofit/>
          </a:bodyPr>
          <a:lstStyle>
            <a:lvl1pPr marL="0" indent="0" algn="ctr">
              <a:buNone/>
              <a:defRPr sz="3600" b="1">
                <a:solidFill>
                  <a:schemeClr val="bg1"/>
                </a:solidFill>
              </a:defRPr>
            </a:lvl1pPr>
          </a:lstStyle>
          <a:p>
            <a:pPr lvl="0"/>
            <a:r>
              <a:rPr lang="fr-FR" dirty="0"/>
              <a:t>#</a:t>
            </a:r>
          </a:p>
        </p:txBody>
      </p:sp>
      <p:sp>
        <p:nvSpPr>
          <p:cNvPr id="18" name="ZoneTexte 17"/>
          <p:cNvSpPr txBox="1"/>
          <p:nvPr userDrawn="1"/>
        </p:nvSpPr>
        <p:spPr>
          <a:xfrm>
            <a:off x="262683" y="5228639"/>
            <a:ext cx="1080000" cy="369332"/>
          </a:xfrm>
          <a:prstGeom prst="rect">
            <a:avLst/>
          </a:prstGeom>
          <a:noFill/>
        </p:spPr>
        <p:txBody>
          <a:bodyPr wrap="square" rtlCol="0">
            <a:spAutoFit/>
          </a:bodyPr>
          <a:lstStyle/>
          <a:p>
            <a:pPr algn="ctr"/>
            <a:r>
              <a:rPr lang="fr-FR" b="1" dirty="0" err="1">
                <a:solidFill>
                  <a:schemeClr val="bg1"/>
                </a:solidFill>
              </a:rPr>
              <a:t>Others</a:t>
            </a:r>
            <a:endParaRPr lang="fr-FR" b="1" dirty="0">
              <a:solidFill>
                <a:schemeClr val="bg1"/>
              </a:solidFill>
            </a:endParaRPr>
          </a:p>
        </p:txBody>
      </p:sp>
      <p:sp>
        <p:nvSpPr>
          <p:cNvPr id="19" name="ZoneTexte 18"/>
          <p:cNvSpPr txBox="1"/>
          <p:nvPr userDrawn="1"/>
        </p:nvSpPr>
        <p:spPr>
          <a:xfrm>
            <a:off x="1567873" y="5219955"/>
            <a:ext cx="1051303" cy="369332"/>
          </a:xfrm>
          <a:prstGeom prst="rect">
            <a:avLst/>
          </a:prstGeom>
          <a:noFill/>
        </p:spPr>
        <p:txBody>
          <a:bodyPr wrap="square" rtlCol="0">
            <a:spAutoFit/>
          </a:bodyPr>
          <a:lstStyle/>
          <a:p>
            <a:pPr algn="ctr"/>
            <a:r>
              <a:rPr lang="fr-FR" b="1" dirty="0">
                <a:solidFill>
                  <a:schemeClr val="bg1"/>
                </a:solidFill>
              </a:rPr>
              <a:t>B2C</a:t>
            </a:r>
          </a:p>
        </p:txBody>
      </p:sp>
      <p:sp>
        <p:nvSpPr>
          <p:cNvPr id="20" name="Espace réservé du texte 5"/>
          <p:cNvSpPr>
            <a:spLocks noGrp="1"/>
          </p:cNvSpPr>
          <p:nvPr>
            <p:ph type="body" sz="quarter" idx="15" hasCustomPrompt="1"/>
          </p:nvPr>
        </p:nvSpPr>
        <p:spPr>
          <a:xfrm>
            <a:off x="1805912" y="5689021"/>
            <a:ext cx="647700" cy="503238"/>
          </a:xfrm>
        </p:spPr>
        <p:txBody>
          <a:bodyPr anchor="ctr">
            <a:normAutofit/>
          </a:bodyPr>
          <a:lstStyle>
            <a:lvl1pPr marL="0" indent="0" algn="ctr">
              <a:buNone/>
              <a:defRPr sz="3200" b="1">
                <a:solidFill>
                  <a:schemeClr val="bg1"/>
                </a:solidFill>
              </a:defRPr>
            </a:lvl1pPr>
          </a:lstStyle>
          <a:p>
            <a:pPr lvl="0"/>
            <a:r>
              <a:rPr lang="fr-FR" dirty="0"/>
              <a:t>#</a:t>
            </a:r>
          </a:p>
        </p:txBody>
      </p:sp>
      <p:sp>
        <p:nvSpPr>
          <p:cNvPr id="21" name="ZoneTexte 20"/>
          <p:cNvSpPr txBox="1"/>
          <p:nvPr userDrawn="1"/>
        </p:nvSpPr>
        <p:spPr>
          <a:xfrm>
            <a:off x="492516" y="32008"/>
            <a:ext cx="1915909" cy="369332"/>
          </a:xfrm>
          <a:prstGeom prst="rect">
            <a:avLst/>
          </a:prstGeom>
          <a:noFill/>
        </p:spPr>
        <p:txBody>
          <a:bodyPr wrap="none" rtlCol="0">
            <a:spAutoFit/>
          </a:bodyPr>
          <a:lstStyle/>
          <a:p>
            <a:r>
              <a:rPr lang="fr-FR" b="1" dirty="0">
                <a:solidFill>
                  <a:schemeClr val="accent4">
                    <a:lumMod val="50000"/>
                  </a:schemeClr>
                </a:solidFill>
              </a:rPr>
              <a:t>Quick </a:t>
            </a:r>
            <a:r>
              <a:rPr lang="fr-FR" b="1" dirty="0" err="1">
                <a:solidFill>
                  <a:schemeClr val="accent4">
                    <a:lumMod val="50000"/>
                  </a:schemeClr>
                </a:solidFill>
              </a:rPr>
              <a:t>Overview</a:t>
            </a:r>
            <a:endParaRPr lang="fr-FR" b="1" dirty="0">
              <a:solidFill>
                <a:schemeClr val="accent4">
                  <a:lumMod val="50000"/>
                </a:schemeClr>
              </a:solidFill>
            </a:endParaRPr>
          </a:p>
        </p:txBody>
      </p:sp>
      <p:sp>
        <p:nvSpPr>
          <p:cNvPr id="23" name="ZoneTexte 22"/>
          <p:cNvSpPr txBox="1"/>
          <p:nvPr userDrawn="1"/>
        </p:nvSpPr>
        <p:spPr>
          <a:xfrm>
            <a:off x="3275856" y="62568"/>
            <a:ext cx="3147015" cy="369332"/>
          </a:xfrm>
          <a:prstGeom prst="rect">
            <a:avLst/>
          </a:prstGeom>
          <a:noFill/>
        </p:spPr>
        <p:txBody>
          <a:bodyPr wrap="none" rtlCol="0">
            <a:spAutoFit/>
          </a:bodyPr>
          <a:lstStyle/>
          <a:p>
            <a:r>
              <a:rPr lang="fr-FR" b="1" dirty="0">
                <a:solidFill>
                  <a:schemeClr val="accent4">
                    <a:lumMod val="50000"/>
                  </a:schemeClr>
                </a:solidFill>
              </a:rPr>
              <a:t>Security </a:t>
            </a:r>
            <a:r>
              <a:rPr lang="fr-FR" b="1" dirty="0" err="1">
                <a:solidFill>
                  <a:schemeClr val="accent4">
                    <a:lumMod val="50000"/>
                  </a:schemeClr>
                </a:solidFill>
              </a:rPr>
              <a:t>Process</a:t>
            </a:r>
            <a:r>
              <a:rPr lang="fr-FR" b="1" dirty="0">
                <a:solidFill>
                  <a:schemeClr val="accent4">
                    <a:lumMod val="50000"/>
                  </a:schemeClr>
                </a:solidFill>
              </a:rPr>
              <a:t> </a:t>
            </a:r>
            <a:r>
              <a:rPr lang="fr-FR" b="1" dirty="0" err="1">
                <a:solidFill>
                  <a:schemeClr val="accent4">
                    <a:lumMod val="50000"/>
                  </a:schemeClr>
                </a:solidFill>
              </a:rPr>
              <a:t>Overview</a:t>
            </a:r>
            <a:endParaRPr lang="fr-FR" b="1" dirty="0">
              <a:solidFill>
                <a:schemeClr val="accent4">
                  <a:lumMod val="50000"/>
                </a:schemeClr>
              </a:solidFill>
            </a:endParaRPr>
          </a:p>
        </p:txBody>
      </p:sp>
      <p:sp>
        <p:nvSpPr>
          <p:cNvPr id="24" name="ZoneTexte 23"/>
          <p:cNvSpPr txBox="1"/>
          <p:nvPr userDrawn="1"/>
        </p:nvSpPr>
        <p:spPr>
          <a:xfrm>
            <a:off x="3957931" y="3859471"/>
            <a:ext cx="3240361" cy="323165"/>
          </a:xfrm>
          <a:prstGeom prst="rect">
            <a:avLst/>
          </a:prstGeom>
          <a:noFill/>
        </p:spPr>
        <p:txBody>
          <a:bodyPr wrap="square" rtlCol="0">
            <a:spAutoFit/>
          </a:bodyPr>
          <a:lstStyle/>
          <a:p>
            <a:r>
              <a:rPr lang="fr-FR" sz="1500" b="1" dirty="0">
                <a:solidFill>
                  <a:schemeClr val="accent4">
                    <a:lumMod val="50000"/>
                  </a:schemeClr>
                </a:solidFill>
              </a:rPr>
              <a:t>Top 5 </a:t>
            </a:r>
            <a:r>
              <a:rPr lang="fr-FR" sz="1500" b="1" dirty="0" err="1">
                <a:solidFill>
                  <a:schemeClr val="accent4">
                    <a:lumMod val="50000"/>
                  </a:schemeClr>
                </a:solidFill>
              </a:rPr>
              <a:t>most</a:t>
            </a:r>
            <a:r>
              <a:rPr lang="fr-FR" sz="1500" b="1" dirty="0">
                <a:solidFill>
                  <a:schemeClr val="accent4">
                    <a:lumMod val="50000"/>
                  </a:schemeClr>
                </a:solidFill>
              </a:rPr>
              <a:t> </a:t>
            </a:r>
            <a:r>
              <a:rPr lang="fr-FR" sz="1500" b="1" dirty="0" err="1">
                <a:solidFill>
                  <a:schemeClr val="accent4">
                    <a:lumMod val="50000"/>
                  </a:schemeClr>
                </a:solidFill>
              </a:rPr>
              <a:t>vulnerable</a:t>
            </a:r>
            <a:r>
              <a:rPr lang="fr-FR" sz="1500" b="1" dirty="0">
                <a:solidFill>
                  <a:schemeClr val="accent4">
                    <a:lumMod val="50000"/>
                  </a:schemeClr>
                </a:solidFill>
              </a:rPr>
              <a:t> </a:t>
            </a:r>
            <a:r>
              <a:rPr lang="fr-FR" sz="1500" b="1" dirty="0" err="1">
                <a:solidFill>
                  <a:schemeClr val="accent4">
                    <a:lumMod val="50000"/>
                  </a:schemeClr>
                </a:solidFill>
              </a:rPr>
              <a:t>Devices</a:t>
            </a:r>
            <a:endParaRPr lang="fr-FR" sz="1500" b="1" dirty="0">
              <a:solidFill>
                <a:schemeClr val="accent4">
                  <a:lumMod val="50000"/>
                </a:schemeClr>
              </a:solidFill>
            </a:endParaRPr>
          </a:p>
        </p:txBody>
      </p:sp>
      <p:sp>
        <p:nvSpPr>
          <p:cNvPr id="25" name="ZoneTexte 24"/>
          <p:cNvSpPr txBox="1"/>
          <p:nvPr userDrawn="1"/>
        </p:nvSpPr>
        <p:spPr>
          <a:xfrm>
            <a:off x="3635895" y="657412"/>
            <a:ext cx="2828367" cy="323165"/>
          </a:xfrm>
          <a:prstGeom prst="rect">
            <a:avLst/>
          </a:prstGeom>
          <a:noFill/>
        </p:spPr>
        <p:txBody>
          <a:bodyPr wrap="square" rtlCol="0">
            <a:spAutoFit/>
          </a:bodyPr>
          <a:lstStyle/>
          <a:p>
            <a:r>
              <a:rPr lang="fr-FR" sz="1500" b="1" dirty="0">
                <a:solidFill>
                  <a:schemeClr val="accent4">
                    <a:lumMod val="50000"/>
                  </a:schemeClr>
                </a:solidFill>
              </a:rPr>
              <a:t>Security Phase </a:t>
            </a:r>
            <a:r>
              <a:rPr lang="fr-FR" sz="1500" b="1" dirty="0" err="1">
                <a:solidFill>
                  <a:schemeClr val="accent4">
                    <a:lumMod val="50000"/>
                  </a:schemeClr>
                </a:solidFill>
              </a:rPr>
              <a:t>Overview</a:t>
            </a:r>
            <a:endParaRPr lang="fr-FR" sz="1500" b="1" dirty="0">
              <a:solidFill>
                <a:schemeClr val="accent4">
                  <a:lumMod val="50000"/>
                </a:schemeClr>
              </a:solidFill>
            </a:endParaRPr>
          </a:p>
        </p:txBody>
      </p:sp>
      <p:sp>
        <p:nvSpPr>
          <p:cNvPr id="26" name="Rectangle 25"/>
          <p:cNvSpPr/>
          <p:nvPr userDrawn="1"/>
        </p:nvSpPr>
        <p:spPr>
          <a:xfrm>
            <a:off x="249238" y="2000304"/>
            <a:ext cx="1299600" cy="1080000"/>
          </a:xfrm>
          <a:prstGeom prst="rect">
            <a:avLst/>
          </a:prstGeom>
          <a:solidFill>
            <a:srgbClr val="4AB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userDrawn="1"/>
        </p:nvSpPr>
        <p:spPr>
          <a:xfrm>
            <a:off x="1768629" y="2000304"/>
            <a:ext cx="1080000" cy="1080000"/>
          </a:xfrm>
          <a:prstGeom prst="rect">
            <a:avLst/>
          </a:prstGeom>
          <a:solidFill>
            <a:srgbClr val="4AB4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p:cNvSpPr txBox="1"/>
          <p:nvPr userDrawn="1"/>
        </p:nvSpPr>
        <p:spPr>
          <a:xfrm>
            <a:off x="235793" y="2000304"/>
            <a:ext cx="1349274" cy="307777"/>
          </a:xfrm>
          <a:prstGeom prst="rect">
            <a:avLst/>
          </a:prstGeom>
          <a:noFill/>
        </p:spPr>
        <p:txBody>
          <a:bodyPr wrap="square" rtlCol="0">
            <a:spAutoFit/>
          </a:bodyPr>
          <a:lstStyle/>
          <a:p>
            <a:r>
              <a:rPr lang="fr-FR" sz="1400" b="1" dirty="0">
                <a:solidFill>
                  <a:schemeClr val="bg1"/>
                </a:solidFill>
              </a:rPr>
              <a:t>Medium</a:t>
            </a:r>
            <a:r>
              <a:rPr lang="fr-FR" sz="1300" b="1" baseline="0" dirty="0">
                <a:solidFill>
                  <a:schemeClr val="bg1"/>
                </a:solidFill>
              </a:rPr>
              <a:t> </a:t>
            </a:r>
            <a:r>
              <a:rPr lang="fr-FR" sz="1300" b="1" dirty="0" err="1">
                <a:solidFill>
                  <a:schemeClr val="bg1"/>
                </a:solidFill>
              </a:rPr>
              <a:t>Risks</a:t>
            </a:r>
            <a:endParaRPr lang="fr-FR" sz="1300" b="1" dirty="0">
              <a:solidFill>
                <a:schemeClr val="bg1"/>
              </a:solidFill>
            </a:endParaRPr>
          </a:p>
        </p:txBody>
      </p:sp>
      <p:sp>
        <p:nvSpPr>
          <p:cNvPr id="29" name="ZoneTexte 28"/>
          <p:cNvSpPr txBox="1"/>
          <p:nvPr userDrawn="1"/>
        </p:nvSpPr>
        <p:spPr>
          <a:xfrm>
            <a:off x="1805912" y="2016261"/>
            <a:ext cx="979502" cy="261610"/>
          </a:xfrm>
          <a:prstGeom prst="rect">
            <a:avLst/>
          </a:prstGeom>
          <a:noFill/>
        </p:spPr>
        <p:txBody>
          <a:bodyPr wrap="square" rtlCol="0">
            <a:spAutoFit/>
          </a:bodyPr>
          <a:lstStyle/>
          <a:p>
            <a:r>
              <a:rPr lang="fr-FR" sz="1100" b="1" dirty="0">
                <a:solidFill>
                  <a:schemeClr val="bg1"/>
                </a:solidFill>
              </a:rPr>
              <a:t>Last </a:t>
            </a:r>
            <a:r>
              <a:rPr lang="fr-FR" sz="1100" b="1" dirty="0" err="1">
                <a:solidFill>
                  <a:schemeClr val="bg1"/>
                </a:solidFill>
              </a:rPr>
              <a:t>month</a:t>
            </a:r>
            <a:endParaRPr lang="fr-FR" sz="1100" b="1" dirty="0">
              <a:solidFill>
                <a:schemeClr val="bg1"/>
              </a:solidFill>
            </a:endParaRPr>
          </a:p>
        </p:txBody>
      </p:sp>
      <p:sp>
        <p:nvSpPr>
          <p:cNvPr id="32" name="ZoneTexte 31"/>
          <p:cNvSpPr txBox="1"/>
          <p:nvPr userDrawn="1"/>
        </p:nvSpPr>
        <p:spPr>
          <a:xfrm>
            <a:off x="1805912" y="688190"/>
            <a:ext cx="979502" cy="261610"/>
          </a:xfrm>
          <a:prstGeom prst="rect">
            <a:avLst/>
          </a:prstGeom>
          <a:noFill/>
        </p:spPr>
        <p:txBody>
          <a:bodyPr wrap="square" rtlCol="0">
            <a:spAutoFit/>
          </a:bodyPr>
          <a:lstStyle/>
          <a:p>
            <a:r>
              <a:rPr lang="fr-FR" sz="1100" b="1" dirty="0">
                <a:solidFill>
                  <a:schemeClr val="bg1"/>
                </a:solidFill>
              </a:rPr>
              <a:t>Last </a:t>
            </a:r>
            <a:r>
              <a:rPr lang="fr-FR" sz="1100" b="1" dirty="0" err="1">
                <a:solidFill>
                  <a:schemeClr val="bg1"/>
                </a:solidFill>
              </a:rPr>
              <a:t>month</a:t>
            </a:r>
            <a:endParaRPr lang="fr-FR" sz="1100" b="1" dirty="0">
              <a:solidFill>
                <a:schemeClr val="bg1"/>
              </a:solidFill>
            </a:endParaRPr>
          </a:p>
        </p:txBody>
      </p:sp>
      <p:sp>
        <p:nvSpPr>
          <p:cNvPr id="33" name="ZoneTexte 32"/>
          <p:cNvSpPr txBox="1"/>
          <p:nvPr userDrawn="1"/>
        </p:nvSpPr>
        <p:spPr>
          <a:xfrm>
            <a:off x="1805912" y="3398888"/>
            <a:ext cx="979502" cy="261610"/>
          </a:xfrm>
          <a:prstGeom prst="rect">
            <a:avLst/>
          </a:prstGeom>
          <a:noFill/>
        </p:spPr>
        <p:txBody>
          <a:bodyPr wrap="square" rtlCol="0">
            <a:spAutoFit/>
          </a:bodyPr>
          <a:lstStyle/>
          <a:p>
            <a:r>
              <a:rPr lang="fr-FR" sz="1100" b="1" dirty="0">
                <a:solidFill>
                  <a:schemeClr val="bg1"/>
                </a:solidFill>
              </a:rPr>
              <a:t>Last </a:t>
            </a:r>
            <a:r>
              <a:rPr lang="fr-FR" sz="1100" b="1" dirty="0" err="1">
                <a:solidFill>
                  <a:schemeClr val="bg1"/>
                </a:solidFill>
              </a:rPr>
              <a:t>month</a:t>
            </a:r>
            <a:endParaRPr lang="fr-FR" sz="1100" b="1" dirty="0">
              <a:solidFill>
                <a:schemeClr val="bg1"/>
              </a:solidFill>
            </a:endParaRPr>
          </a:p>
        </p:txBody>
      </p:sp>
      <p:sp>
        <p:nvSpPr>
          <p:cNvPr id="3" name="Espace réservé du contenu 2"/>
          <p:cNvSpPr>
            <a:spLocks noGrp="1"/>
          </p:cNvSpPr>
          <p:nvPr>
            <p:ph sz="quarter" idx="18" hasCustomPrompt="1"/>
          </p:nvPr>
        </p:nvSpPr>
        <p:spPr>
          <a:xfrm>
            <a:off x="395969" y="2477088"/>
            <a:ext cx="648000" cy="464400"/>
          </a:xfrm>
        </p:spPr>
        <p:txBody>
          <a:bodyPr anchor="ctr">
            <a:noAutofit/>
          </a:bodyPr>
          <a:lstStyle>
            <a:lvl1pPr marL="0" indent="0" algn="ctr">
              <a:buNone/>
              <a:defRPr sz="3600" b="1">
                <a:solidFill>
                  <a:schemeClr val="bg1"/>
                </a:solidFill>
              </a:defRPr>
            </a:lvl1pPr>
          </a:lstStyle>
          <a:p>
            <a:pPr lvl="0"/>
            <a:r>
              <a:rPr lang="fr-FR" dirty="0"/>
              <a:t>#</a:t>
            </a:r>
          </a:p>
        </p:txBody>
      </p:sp>
      <p:sp>
        <p:nvSpPr>
          <p:cNvPr id="40" name="Espace réservé du texte 5"/>
          <p:cNvSpPr>
            <a:spLocks noGrp="1"/>
          </p:cNvSpPr>
          <p:nvPr>
            <p:ph type="body" sz="quarter" idx="19" hasCustomPrompt="1"/>
          </p:nvPr>
        </p:nvSpPr>
        <p:spPr>
          <a:xfrm>
            <a:off x="1980084" y="2491299"/>
            <a:ext cx="647700" cy="463648"/>
          </a:xfrm>
        </p:spPr>
        <p:txBody>
          <a:bodyPr anchor="ctr">
            <a:normAutofit/>
          </a:bodyPr>
          <a:lstStyle>
            <a:lvl1pPr marL="0" indent="0" algn="ctr">
              <a:buNone/>
              <a:defRPr sz="3200" b="1">
                <a:solidFill>
                  <a:schemeClr val="bg1"/>
                </a:solidFill>
              </a:defRPr>
            </a:lvl1pPr>
          </a:lstStyle>
          <a:p>
            <a:pPr lvl="0"/>
            <a:r>
              <a:rPr lang="fr-FR" dirty="0"/>
              <a:t>#</a:t>
            </a:r>
          </a:p>
        </p:txBody>
      </p:sp>
      <p:sp>
        <p:nvSpPr>
          <p:cNvPr id="2" name="Rectangle 1">
            <a:extLst>
              <a:ext uri="{FF2B5EF4-FFF2-40B4-BE49-F238E27FC236}">
                <a16:creationId xmlns:a16="http://schemas.microsoft.com/office/drawing/2014/main" id="{D2FCA01C-B25C-5C4E-BE33-5A55A6F289B3}"/>
              </a:ext>
            </a:extLst>
          </p:cNvPr>
          <p:cNvSpPr/>
          <p:nvPr userDrawn="1"/>
        </p:nvSpPr>
        <p:spPr>
          <a:xfrm>
            <a:off x="2877931" y="5121327"/>
            <a:ext cx="1080000" cy="1260000"/>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ZoneTexte 40">
            <a:extLst>
              <a:ext uri="{FF2B5EF4-FFF2-40B4-BE49-F238E27FC236}">
                <a16:creationId xmlns:a16="http://schemas.microsoft.com/office/drawing/2014/main" id="{72FFF280-138B-D94F-AB0D-DAEFF05447A8}"/>
              </a:ext>
            </a:extLst>
          </p:cNvPr>
          <p:cNvSpPr txBox="1"/>
          <p:nvPr userDrawn="1"/>
        </p:nvSpPr>
        <p:spPr>
          <a:xfrm>
            <a:off x="2892279" y="5228639"/>
            <a:ext cx="1051303" cy="369332"/>
          </a:xfrm>
          <a:prstGeom prst="rect">
            <a:avLst/>
          </a:prstGeom>
          <a:noFill/>
        </p:spPr>
        <p:txBody>
          <a:bodyPr wrap="square" rtlCol="0">
            <a:spAutoFit/>
          </a:bodyPr>
          <a:lstStyle/>
          <a:p>
            <a:pPr algn="ctr"/>
            <a:r>
              <a:rPr lang="fr-FR" b="1" dirty="0" err="1">
                <a:solidFill>
                  <a:schemeClr val="bg1"/>
                </a:solidFill>
              </a:rPr>
              <a:t>eIoT</a:t>
            </a:r>
            <a:endParaRPr lang="fr-FR" b="1" dirty="0">
              <a:solidFill>
                <a:schemeClr val="bg1"/>
              </a:solidFill>
            </a:endParaRPr>
          </a:p>
        </p:txBody>
      </p:sp>
      <p:sp>
        <p:nvSpPr>
          <p:cNvPr id="43" name="Espace réservé du texte 5">
            <a:extLst>
              <a:ext uri="{FF2B5EF4-FFF2-40B4-BE49-F238E27FC236}">
                <a16:creationId xmlns:a16="http://schemas.microsoft.com/office/drawing/2014/main" id="{DDEFA93D-5B4A-C849-8064-C9E7381A1BD4}"/>
              </a:ext>
            </a:extLst>
          </p:cNvPr>
          <p:cNvSpPr>
            <a:spLocks noGrp="1"/>
          </p:cNvSpPr>
          <p:nvPr>
            <p:ph type="body" sz="quarter" idx="20" hasCustomPrompt="1"/>
          </p:nvPr>
        </p:nvSpPr>
        <p:spPr>
          <a:xfrm>
            <a:off x="3094080" y="5689021"/>
            <a:ext cx="647700" cy="503238"/>
          </a:xfrm>
        </p:spPr>
        <p:txBody>
          <a:bodyPr anchor="ctr">
            <a:normAutofit/>
          </a:bodyPr>
          <a:lstStyle>
            <a:lvl1pPr marL="0" indent="0" algn="ctr">
              <a:buNone/>
              <a:defRPr sz="3200" b="1">
                <a:solidFill>
                  <a:schemeClr val="bg1"/>
                </a:solidFill>
              </a:defRPr>
            </a:lvl1pPr>
          </a:lstStyle>
          <a:p>
            <a:pPr lvl="0"/>
            <a:r>
              <a:rPr lang="fr-FR" dirty="0"/>
              <a:t>#</a:t>
            </a:r>
          </a:p>
        </p:txBody>
      </p:sp>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3" name="Espace réservé pour une image  2"/>
          <p:cNvSpPr>
            <a:spLocks noGrp="1"/>
          </p:cNvSpPr>
          <p:nvPr>
            <p:ph type="pic" sz="quarter" idx="12" hasCustomPrompt="1"/>
          </p:nvPr>
        </p:nvSpPr>
        <p:spPr>
          <a:xfrm>
            <a:off x="0" y="0"/>
            <a:ext cx="9144000" cy="6858000"/>
          </a:xfrm>
        </p:spPr>
        <p:txBody>
          <a:bodyPr/>
          <a:lstStyle>
            <a:lvl1pPr marL="0" indent="0">
              <a:buNone/>
              <a:defRPr baseline="0"/>
            </a:lvl1pPr>
          </a:lstStyle>
          <a:p>
            <a:r>
              <a:rPr lang="fr-FR" dirty="0"/>
              <a:t>cliquez sur l’icône pour insérer une image pleine page</a:t>
            </a:r>
          </a:p>
        </p:txBody>
      </p:sp>
      <p:sp>
        <p:nvSpPr>
          <p:cNvPr id="4" name="Espace réservé du texte 3"/>
          <p:cNvSpPr>
            <a:spLocks noGrp="1"/>
          </p:cNvSpPr>
          <p:nvPr>
            <p:ph type="body" sz="quarter" idx="11" hasCustomPrompt="1"/>
          </p:nvPr>
        </p:nvSpPr>
        <p:spPr>
          <a:xfrm>
            <a:off x="1051762" y="4365104"/>
            <a:ext cx="7085013" cy="17272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a:t>image pleine page</a:t>
            </a:r>
          </a:p>
        </p:txBody>
      </p:sp>
    </p:spTree>
    <p:extLst>
      <p:ext uri="{BB962C8B-B14F-4D97-AF65-F5344CB8AC3E}">
        <p14:creationId xmlns:p14="http://schemas.microsoft.com/office/powerpoint/2010/main" val="2087594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a:t>diapositive avec diagramme</a:t>
            </a:r>
          </a:p>
        </p:txBody>
      </p:sp>
      <p:sp>
        <p:nvSpPr>
          <p:cNvPr id="3" name="Espace réservé du graphique 5"/>
          <p:cNvSpPr>
            <a:spLocks noGrp="1"/>
          </p:cNvSpPr>
          <p:nvPr>
            <p:ph type="chart" sz="quarter" idx="11" hasCustomPrompt="1"/>
          </p:nvPr>
        </p:nvSpPr>
        <p:spPr>
          <a:xfrm>
            <a:off x="1043892" y="1773238"/>
            <a:ext cx="3312208" cy="3384550"/>
          </a:xfrm>
        </p:spPr>
        <p:txBody>
          <a:bodyPr/>
          <a:lstStyle>
            <a:lvl1pPr>
              <a:defRPr/>
            </a:lvl1pPr>
          </a:lstStyle>
          <a:p>
            <a:r>
              <a:rPr lang="fr-FR" dirty="0"/>
              <a:t>cliquez sur l’icône pour insérer un graphique</a:t>
            </a:r>
          </a:p>
        </p:txBody>
      </p:sp>
      <p:sp>
        <p:nvSpPr>
          <p:cNvPr id="4" name="Espace réservé du texte 7"/>
          <p:cNvSpPr>
            <a:spLocks noGrp="1"/>
          </p:cNvSpPr>
          <p:nvPr>
            <p:ph type="body" sz="quarter" idx="12" hasCustomPrompt="1"/>
          </p:nvPr>
        </p:nvSpPr>
        <p:spPr>
          <a:xfrm>
            <a:off x="4792042" y="1773238"/>
            <a:ext cx="3308350" cy="3384550"/>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600"/>
            </a:lvl1pPr>
          </a:lstStyle>
          <a:p>
            <a:pPr lvl="0"/>
            <a:r>
              <a:rPr lang="fr-FR" dirty="0"/>
              <a:t>notes et remarques</a:t>
            </a:r>
          </a:p>
          <a:p>
            <a:pPr lvl="0"/>
            <a:endParaRPr lang="fr-FR" dirty="0"/>
          </a:p>
        </p:txBody>
      </p:sp>
    </p:spTree>
    <p:extLst>
      <p:ext uri="{BB962C8B-B14F-4D97-AF65-F5344CB8AC3E}">
        <p14:creationId xmlns:p14="http://schemas.microsoft.com/office/powerpoint/2010/main" val="27539261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a:t>résumé</a:t>
            </a:r>
          </a:p>
        </p:txBody>
      </p:sp>
      <p:sp>
        <p:nvSpPr>
          <p:cNvPr id="3" name="Espace réservé du texte 7"/>
          <p:cNvSpPr>
            <a:spLocks noGrp="1"/>
          </p:cNvSpPr>
          <p:nvPr>
            <p:ph type="body" sz="quarter" idx="12" hasCustomPrompt="1"/>
          </p:nvPr>
        </p:nvSpPr>
        <p:spPr>
          <a:xfrm>
            <a:off x="1030975" y="1773238"/>
            <a:ext cx="7070038" cy="3384550"/>
          </a:xfrm>
        </p:spPr>
        <p:txBody>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sz="1800"/>
            </a:lvl1pPr>
          </a:lstStyle>
          <a:p>
            <a:pPr lvl="0"/>
            <a:r>
              <a:rPr lang="fr-FR" dirty="0"/>
              <a:t>points clés de votre présentation</a:t>
            </a:r>
          </a:p>
          <a:p>
            <a:pPr lvl="0"/>
            <a:endParaRPr lang="fr-FR" dirty="0"/>
          </a:p>
        </p:txBody>
      </p:sp>
    </p:spTree>
    <p:extLst>
      <p:ext uri="{BB962C8B-B14F-4D97-AF65-F5344CB8AC3E}">
        <p14:creationId xmlns:p14="http://schemas.microsoft.com/office/powerpoint/2010/main" val="499789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28" y="2565400"/>
            <a:ext cx="7051885" cy="982800"/>
          </a:xfrm>
        </p:spPr>
        <p:txBody>
          <a:bodyPr/>
          <a:lstStyle>
            <a:lvl1pPr algn="l">
              <a:defRPr sz="6600">
                <a:latin typeface="Helvetica 35 Thin" pitchFamily="34" charset="0"/>
              </a:defRPr>
            </a:lvl1pPr>
          </a:lstStyle>
          <a:p>
            <a:r>
              <a:rPr lang="fr-FR" dirty="0"/>
              <a:t>vos remerciements</a:t>
            </a:r>
          </a:p>
        </p:txBody>
      </p:sp>
      <p:pic>
        <p:nvPicPr>
          <p:cNvPr id="3"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57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3" name="ZoneTexte 2"/>
          <p:cNvSpPr txBox="1"/>
          <p:nvPr userDrawn="1"/>
        </p:nvSpPr>
        <p:spPr>
          <a:xfrm>
            <a:off x="251520" y="348625"/>
            <a:ext cx="2646878" cy="400110"/>
          </a:xfrm>
          <a:prstGeom prst="rect">
            <a:avLst/>
          </a:prstGeom>
          <a:noFill/>
        </p:spPr>
        <p:txBody>
          <a:bodyPr wrap="none" rtlCol="0">
            <a:spAutoFit/>
          </a:bodyPr>
          <a:lstStyle/>
          <a:p>
            <a:r>
              <a:rPr lang="fr-FR" sz="2000" b="1" dirty="0" err="1">
                <a:solidFill>
                  <a:schemeClr val="accent4">
                    <a:lumMod val="50000"/>
                  </a:schemeClr>
                </a:solidFill>
              </a:rPr>
              <a:t>Monthly</a:t>
            </a:r>
            <a:r>
              <a:rPr lang="fr-FR" sz="2000" b="1" dirty="0">
                <a:solidFill>
                  <a:schemeClr val="accent4">
                    <a:lumMod val="50000"/>
                  </a:schemeClr>
                </a:solidFill>
              </a:rPr>
              <a:t> </a:t>
            </a:r>
            <a:r>
              <a:rPr lang="fr-FR" sz="2000" b="1" dirty="0" err="1">
                <a:solidFill>
                  <a:schemeClr val="accent4">
                    <a:lumMod val="50000"/>
                  </a:schemeClr>
                </a:solidFill>
              </a:rPr>
              <a:t>Highlights</a:t>
            </a:r>
            <a:r>
              <a:rPr lang="fr-FR" sz="2000" b="1" dirty="0">
                <a:solidFill>
                  <a:schemeClr val="accent4">
                    <a:lumMod val="50000"/>
                  </a:schemeClr>
                </a:solidFill>
              </a:rPr>
              <a:t> :</a:t>
            </a:r>
          </a:p>
        </p:txBody>
      </p:sp>
      <p:sp>
        <p:nvSpPr>
          <p:cNvPr id="5" name="Espace réservé du texte 4"/>
          <p:cNvSpPr>
            <a:spLocks noGrp="1"/>
          </p:cNvSpPr>
          <p:nvPr>
            <p:ph type="body" sz="quarter" idx="10"/>
          </p:nvPr>
        </p:nvSpPr>
        <p:spPr>
          <a:xfrm>
            <a:off x="323850" y="874844"/>
            <a:ext cx="4032126" cy="2554156"/>
          </a:xfrm>
          <a:solidFill>
            <a:srgbClr val="4AB4E7"/>
          </a:solidFill>
        </p:spPr>
        <p:txBody>
          <a:bodyPr lIns="108000" tIns="108000" rIns="108000" bIns="108000"/>
          <a:lstStyle>
            <a:lvl1pPr marL="0" indent="0">
              <a:buNone/>
              <a:defRPr>
                <a:solidFill>
                  <a:schemeClr val="bg1"/>
                </a:solidFill>
              </a:defRPr>
            </a:lvl1pPr>
          </a:lstStyle>
          <a:p>
            <a:pPr lvl="0"/>
            <a:r>
              <a:rPr lang="fr-FR"/>
              <a:t>Modifier les styles du texte du masque</a:t>
            </a:r>
          </a:p>
        </p:txBody>
      </p:sp>
      <p:sp>
        <p:nvSpPr>
          <p:cNvPr id="6" name="Espace réservé du texte 4"/>
          <p:cNvSpPr>
            <a:spLocks noGrp="1"/>
          </p:cNvSpPr>
          <p:nvPr>
            <p:ph type="body" sz="quarter" idx="11"/>
          </p:nvPr>
        </p:nvSpPr>
        <p:spPr>
          <a:xfrm>
            <a:off x="326298" y="4354878"/>
            <a:ext cx="4029678" cy="2088902"/>
          </a:xfrm>
          <a:solidFill>
            <a:srgbClr val="50BE87"/>
          </a:solidFill>
        </p:spPr>
        <p:txBody>
          <a:bodyPr lIns="108000" tIns="108000" rIns="108000" bIns="108000"/>
          <a:lstStyle>
            <a:lvl1pPr marL="0" indent="0">
              <a:buNone/>
              <a:defRPr>
                <a:solidFill>
                  <a:schemeClr val="bg1"/>
                </a:solidFill>
              </a:defRPr>
            </a:lvl1pPr>
          </a:lstStyle>
          <a:p>
            <a:pPr lvl="0"/>
            <a:r>
              <a:rPr lang="fr-FR"/>
              <a:t>Modifier les styles du texte du masque</a:t>
            </a:r>
          </a:p>
        </p:txBody>
      </p:sp>
      <p:sp>
        <p:nvSpPr>
          <p:cNvPr id="7" name="ZoneTexte 6"/>
          <p:cNvSpPr txBox="1"/>
          <p:nvPr userDrawn="1"/>
        </p:nvSpPr>
        <p:spPr>
          <a:xfrm>
            <a:off x="251520" y="3789040"/>
            <a:ext cx="1024639" cy="400110"/>
          </a:xfrm>
          <a:prstGeom prst="rect">
            <a:avLst/>
          </a:prstGeom>
          <a:noFill/>
        </p:spPr>
        <p:txBody>
          <a:bodyPr wrap="none" rtlCol="0">
            <a:spAutoFit/>
          </a:bodyPr>
          <a:lstStyle/>
          <a:p>
            <a:r>
              <a:rPr lang="fr-FR" sz="2000" b="1" dirty="0" err="1">
                <a:solidFill>
                  <a:schemeClr val="accent4">
                    <a:lumMod val="50000"/>
                  </a:schemeClr>
                </a:solidFill>
              </a:rPr>
              <a:t>Risks</a:t>
            </a:r>
            <a:r>
              <a:rPr lang="fr-FR" sz="2000" b="1" dirty="0">
                <a:solidFill>
                  <a:schemeClr val="accent4">
                    <a:lumMod val="50000"/>
                  </a:schemeClr>
                </a:solidFill>
              </a:rPr>
              <a:t> :</a:t>
            </a:r>
          </a:p>
        </p:txBody>
      </p:sp>
      <p:sp>
        <p:nvSpPr>
          <p:cNvPr id="9" name="Espace réservé du texte 4"/>
          <p:cNvSpPr>
            <a:spLocks noGrp="1"/>
          </p:cNvSpPr>
          <p:nvPr>
            <p:ph type="body" sz="quarter" idx="12"/>
          </p:nvPr>
        </p:nvSpPr>
        <p:spPr>
          <a:xfrm>
            <a:off x="4860033" y="874844"/>
            <a:ext cx="3849970" cy="464331"/>
          </a:xfrm>
          <a:solidFill>
            <a:srgbClr val="A885D9"/>
          </a:solidFill>
        </p:spPr>
        <p:txBody>
          <a:bodyPr lIns="108000" tIns="108000" rIns="108000" bIns="108000">
            <a:spAutoFit/>
          </a:bodyPr>
          <a:lstStyle>
            <a:lvl1pPr marL="0" indent="0">
              <a:buNone/>
              <a:defRPr sz="1600">
                <a:solidFill>
                  <a:schemeClr val="bg1"/>
                </a:solidFill>
              </a:defRPr>
            </a:lvl1pPr>
          </a:lstStyle>
          <a:p>
            <a:pPr lvl="0"/>
            <a:r>
              <a:rPr lang="fr-FR"/>
              <a:t>Modifier les styles du texte du masque</a:t>
            </a:r>
          </a:p>
        </p:txBody>
      </p:sp>
      <p:sp>
        <p:nvSpPr>
          <p:cNvPr id="10" name="ZoneTexte 9"/>
          <p:cNvSpPr txBox="1"/>
          <p:nvPr userDrawn="1"/>
        </p:nvSpPr>
        <p:spPr>
          <a:xfrm>
            <a:off x="4788024" y="349292"/>
            <a:ext cx="3417923" cy="400110"/>
          </a:xfrm>
          <a:prstGeom prst="rect">
            <a:avLst/>
          </a:prstGeom>
          <a:noFill/>
        </p:spPr>
        <p:txBody>
          <a:bodyPr wrap="none" rtlCol="0">
            <a:spAutoFit/>
          </a:bodyPr>
          <a:lstStyle/>
          <a:p>
            <a:r>
              <a:rPr lang="fr-FR" sz="2000" b="1" dirty="0" err="1">
                <a:solidFill>
                  <a:schemeClr val="accent4">
                    <a:lumMod val="50000"/>
                  </a:schemeClr>
                </a:solidFill>
              </a:rPr>
              <a:t>Problems</a:t>
            </a:r>
            <a:r>
              <a:rPr lang="fr-FR" sz="2000" b="1" dirty="0">
                <a:solidFill>
                  <a:schemeClr val="accent4">
                    <a:lumMod val="50000"/>
                  </a:schemeClr>
                </a:solidFill>
              </a:rPr>
              <a:t> on </a:t>
            </a:r>
            <a:r>
              <a:rPr lang="fr-FR" sz="2000" b="1" dirty="0" err="1">
                <a:solidFill>
                  <a:schemeClr val="accent4">
                    <a:lumMod val="50000"/>
                  </a:schemeClr>
                </a:solidFill>
              </a:rPr>
              <a:t>our</a:t>
            </a:r>
            <a:r>
              <a:rPr lang="fr-FR" sz="2000" b="1" baseline="0" dirty="0">
                <a:solidFill>
                  <a:schemeClr val="accent4">
                    <a:lumMod val="50000"/>
                  </a:schemeClr>
                </a:solidFill>
              </a:rPr>
              <a:t> </a:t>
            </a:r>
            <a:r>
              <a:rPr lang="fr-FR" sz="2000" b="1" baseline="0" dirty="0" err="1">
                <a:solidFill>
                  <a:schemeClr val="accent4">
                    <a:lumMod val="50000"/>
                  </a:schemeClr>
                </a:solidFill>
              </a:rPr>
              <a:t>Devices</a:t>
            </a:r>
            <a:r>
              <a:rPr lang="fr-FR" sz="2000" b="1" baseline="0" dirty="0">
                <a:solidFill>
                  <a:schemeClr val="accent4">
                    <a:lumMod val="50000"/>
                  </a:schemeClr>
                </a:solidFill>
              </a:rPr>
              <a:t> :</a:t>
            </a:r>
            <a:endParaRPr lang="fr-FR" sz="2000" b="1" dirty="0">
              <a:solidFill>
                <a:schemeClr val="accent4">
                  <a:lumMod val="50000"/>
                </a:schemeClr>
              </a:solidFill>
            </a:endParaRPr>
          </a:p>
        </p:txBody>
      </p:sp>
    </p:spTree>
    <p:extLst>
      <p:ext uri="{BB962C8B-B14F-4D97-AF65-F5344CB8AC3E}">
        <p14:creationId xmlns:p14="http://schemas.microsoft.com/office/powerpoint/2010/main" val="1429627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08" y="1772816"/>
            <a:ext cx="7057405" cy="936000"/>
          </a:xfrm>
        </p:spPr>
        <p:txBody>
          <a:bodyPr/>
          <a:lstStyle>
            <a:lvl1pPr algn="l">
              <a:defRPr sz="6600">
                <a:latin typeface="Helvetica 35 Thin" pitchFamily="34" charset="0"/>
              </a:defRPr>
            </a:lvl1pPr>
          </a:lstStyle>
          <a:p>
            <a:r>
              <a:rPr lang="fr-FR" dirty="0"/>
              <a:t>modifiez le texte</a:t>
            </a:r>
          </a:p>
        </p:txBody>
      </p:sp>
      <p:sp>
        <p:nvSpPr>
          <p:cNvPr id="3" name="Sous-titre 2"/>
          <p:cNvSpPr>
            <a:spLocks noGrp="1"/>
          </p:cNvSpPr>
          <p:nvPr>
            <p:ph type="subTitle" idx="1" hasCustomPrompt="1"/>
          </p:nvPr>
        </p:nvSpPr>
        <p:spPr>
          <a:xfrm>
            <a:off x="1012903" y="4393968"/>
            <a:ext cx="7084800" cy="54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a:t>nom de l’auteur – nom de l’entité date, présentation à </a:t>
            </a:r>
            <a:r>
              <a:rPr lang="fr-FR" noProof="0" dirty="0" err="1"/>
              <a:t>xyz</a:t>
            </a:r>
            <a:endParaRPr lang="fr-FR" noProof="0" dirty="0"/>
          </a:p>
        </p:txBody>
      </p:sp>
      <p:sp>
        <p:nvSpPr>
          <p:cNvPr id="7" name="Espace réservé du texte 8"/>
          <p:cNvSpPr>
            <a:spLocks noGrp="1"/>
          </p:cNvSpPr>
          <p:nvPr>
            <p:ph type="body" sz="quarter" idx="13" hasCustomPrompt="1"/>
          </p:nvPr>
        </p:nvSpPr>
        <p:spPr>
          <a:xfrm>
            <a:off x="1043608" y="2714620"/>
            <a:ext cx="7055363" cy="936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a:t>usage interne</a:t>
            </a:r>
          </a:p>
        </p:txBody>
      </p:sp>
      <p:pic>
        <p:nvPicPr>
          <p:cNvPr id="8"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texte 4">
            <a:extLst>
              <a:ext uri="{FF2B5EF4-FFF2-40B4-BE49-F238E27FC236}">
                <a16:creationId xmlns:a16="http://schemas.microsoft.com/office/drawing/2014/main" id="{ED97522F-A768-AC4A-BC32-0EDE6F82D8D9}"/>
              </a:ext>
            </a:extLst>
          </p:cNvPr>
          <p:cNvSpPr>
            <a:spLocks noGrp="1"/>
          </p:cNvSpPr>
          <p:nvPr>
            <p:ph type="body" sz="quarter" idx="14" hasCustomPrompt="1"/>
          </p:nvPr>
        </p:nvSpPr>
        <p:spPr>
          <a:xfrm>
            <a:off x="8129279" y="188640"/>
            <a:ext cx="827583" cy="214735"/>
          </a:xfrm>
        </p:spPr>
        <p:txBody>
          <a:bodyPr>
            <a:normAutofit/>
          </a:bodyPr>
          <a:lstStyle>
            <a:lvl1pPr marL="0" indent="0">
              <a:buNone/>
              <a:defRPr sz="1100">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fr-FR" dirty="0"/>
              <a:t>06/03/2018</a:t>
            </a:r>
          </a:p>
        </p:txBody>
      </p:sp>
    </p:spTree>
    <p:extLst>
      <p:ext uri="{BB962C8B-B14F-4D97-AF65-F5344CB8AC3E}">
        <p14:creationId xmlns:p14="http://schemas.microsoft.com/office/powerpoint/2010/main" val="12968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49874" cy="982800"/>
          </a:xfrm>
        </p:spPr>
        <p:txBody>
          <a:bodyPr/>
          <a:lstStyle>
            <a:lvl1pPr algn="l">
              <a:defRPr/>
            </a:lvl1pPr>
          </a:lstStyle>
          <a:p>
            <a:r>
              <a:rPr lang="fr-FR" dirty="0"/>
              <a:t>sommaire ou ordre du jour</a:t>
            </a:r>
          </a:p>
        </p:txBody>
      </p:sp>
      <p:sp>
        <p:nvSpPr>
          <p:cNvPr id="6" name="Espace réservé du texte 4"/>
          <p:cNvSpPr>
            <a:spLocks noGrp="1"/>
          </p:cNvSpPr>
          <p:nvPr>
            <p:ph type="body" sz="quarter" idx="13" hasCustomPrompt="1"/>
          </p:nvPr>
        </p:nvSpPr>
        <p:spPr>
          <a:xfrm>
            <a:off x="1037646" y="1773238"/>
            <a:ext cx="1440210" cy="373268"/>
          </a:xfrm>
        </p:spPr>
        <p:txBody>
          <a:bodyPr/>
          <a:lstStyle>
            <a:lvl1pPr marL="0" indent="0">
              <a:buNone/>
              <a:defRPr>
                <a:solidFill>
                  <a:srgbClr val="FF6600"/>
                </a:solidFill>
              </a:defRPr>
            </a:lvl1pPr>
          </a:lstStyle>
          <a:p>
            <a:pPr lvl="0"/>
            <a:r>
              <a:rPr lang="fr-FR" dirty="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037646" y="2203611"/>
            <a:ext cx="1440210" cy="373268"/>
          </a:xfrm>
        </p:spPr>
        <p:txBody>
          <a:bodyPr/>
          <a:lstStyle>
            <a:lvl1pPr marL="0" indent="0">
              <a:buNone/>
              <a:defRPr>
                <a:solidFill>
                  <a:srgbClr val="FF6600"/>
                </a:solidFill>
              </a:defRPr>
            </a:lvl1pPr>
          </a:lstStyle>
          <a:p>
            <a:pPr lvl="0"/>
            <a:r>
              <a:rPr lang="fr-FR" dirty="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037646" y="2633984"/>
            <a:ext cx="1440210" cy="373268"/>
          </a:xfrm>
        </p:spPr>
        <p:txBody>
          <a:bodyPr/>
          <a:lstStyle>
            <a:lvl1pPr marL="0" indent="0">
              <a:buNone/>
              <a:defRPr>
                <a:solidFill>
                  <a:srgbClr val="FF6600"/>
                </a:solidFill>
              </a:defRPr>
            </a:lvl1pPr>
          </a:lstStyle>
          <a:p>
            <a:pPr lvl="0"/>
            <a:r>
              <a:rPr lang="fr-FR" dirty="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037646" y="3064357"/>
            <a:ext cx="1440210" cy="373268"/>
          </a:xfrm>
        </p:spPr>
        <p:txBody>
          <a:bodyPr/>
          <a:lstStyle>
            <a:lvl1pPr marL="0" indent="0">
              <a:buNone/>
              <a:defRPr>
                <a:solidFill>
                  <a:srgbClr val="FF6600"/>
                </a:solidFill>
              </a:defRPr>
            </a:lvl1pPr>
          </a:lstStyle>
          <a:p>
            <a:pPr lvl="0"/>
            <a:r>
              <a:rPr lang="fr-FR" dirty="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037646" y="3494730"/>
            <a:ext cx="1440210" cy="373268"/>
          </a:xfrm>
        </p:spPr>
        <p:txBody>
          <a:bodyPr/>
          <a:lstStyle>
            <a:lvl1pPr marL="0" indent="0">
              <a:buNone/>
              <a:defRPr>
                <a:solidFill>
                  <a:srgbClr val="FF6600"/>
                </a:solidFill>
              </a:defRPr>
            </a:lvl1pPr>
          </a:lstStyle>
          <a:p>
            <a:pPr lvl="0"/>
            <a:r>
              <a:rPr lang="fr-FR" dirty="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037646" y="3925103"/>
            <a:ext cx="1440210" cy="373268"/>
          </a:xfrm>
        </p:spPr>
        <p:txBody>
          <a:bodyPr/>
          <a:lstStyle>
            <a:lvl1pPr marL="0" indent="0">
              <a:buNone/>
              <a:defRPr>
                <a:solidFill>
                  <a:srgbClr val="FF6600"/>
                </a:solidFill>
              </a:defRPr>
            </a:lvl1pPr>
          </a:lstStyle>
          <a:p>
            <a:pPr lvl="0"/>
            <a:r>
              <a:rPr lang="fr-FR" dirty="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2598122" y="1773238"/>
            <a:ext cx="5500788" cy="373268"/>
          </a:xfrm>
        </p:spPr>
        <p:txBody>
          <a:bodyPr/>
          <a:lstStyle>
            <a:lvl1pPr marL="0" indent="0">
              <a:spcAft>
                <a:spcPts val="0"/>
              </a:spcAft>
              <a:buNone/>
              <a:defRPr baseline="0">
                <a:solidFill>
                  <a:schemeClr val="tx1"/>
                </a:solidFill>
              </a:defRPr>
            </a:lvl1pPr>
          </a:lstStyle>
          <a:p>
            <a:pPr lvl="0"/>
            <a:r>
              <a:rPr lang="fr-FR" dirty="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2598122" y="2203611"/>
            <a:ext cx="5500788" cy="373268"/>
          </a:xfrm>
        </p:spPr>
        <p:txBody>
          <a:bodyPr/>
          <a:lstStyle>
            <a:lvl1pPr marL="0" indent="0">
              <a:spcAft>
                <a:spcPts val="0"/>
              </a:spcAft>
              <a:buNone/>
              <a:defRPr baseline="0">
                <a:solidFill>
                  <a:schemeClr val="tx1"/>
                </a:solidFill>
              </a:defRPr>
            </a:lvl1pPr>
          </a:lstStyle>
          <a:p>
            <a:pPr lvl="0"/>
            <a:r>
              <a:rPr lang="fr-FR" dirty="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2598122" y="3925103"/>
            <a:ext cx="5500788" cy="373268"/>
          </a:xfrm>
        </p:spPr>
        <p:txBody>
          <a:bodyPr/>
          <a:lstStyle>
            <a:lvl1pPr marL="0" indent="0">
              <a:spcAft>
                <a:spcPts val="0"/>
              </a:spcAft>
              <a:buNone/>
              <a:defRPr baseline="0">
                <a:solidFill>
                  <a:schemeClr val="tx1"/>
                </a:solidFill>
              </a:defRPr>
            </a:lvl1pPr>
          </a:lstStyle>
          <a:p>
            <a:pPr lvl="0"/>
            <a:r>
              <a:rPr lang="fr-FR" dirty="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2598122" y="3494730"/>
            <a:ext cx="5500788" cy="373268"/>
          </a:xfrm>
        </p:spPr>
        <p:txBody>
          <a:bodyPr/>
          <a:lstStyle>
            <a:lvl1pPr marL="0" indent="0">
              <a:spcAft>
                <a:spcPts val="0"/>
              </a:spcAft>
              <a:buNone/>
              <a:defRPr baseline="0">
                <a:solidFill>
                  <a:schemeClr val="tx1"/>
                </a:solidFill>
              </a:defRPr>
            </a:lvl1pPr>
          </a:lstStyle>
          <a:p>
            <a:pPr lvl="0"/>
            <a:r>
              <a:rPr lang="fr-FR" dirty="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2598122" y="3064357"/>
            <a:ext cx="5500788" cy="373268"/>
          </a:xfrm>
        </p:spPr>
        <p:txBody>
          <a:bodyPr/>
          <a:lstStyle>
            <a:lvl1pPr marL="0" indent="0">
              <a:spcAft>
                <a:spcPts val="0"/>
              </a:spcAft>
              <a:buNone/>
              <a:defRPr baseline="0">
                <a:solidFill>
                  <a:schemeClr val="tx1"/>
                </a:solidFill>
              </a:defRPr>
            </a:lvl1pPr>
          </a:lstStyle>
          <a:p>
            <a:pPr lvl="0"/>
            <a:r>
              <a:rPr lang="fr-FR" dirty="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2598122" y="2633984"/>
            <a:ext cx="5500788" cy="373268"/>
          </a:xfrm>
        </p:spPr>
        <p:txBody>
          <a:bodyPr/>
          <a:lstStyle>
            <a:lvl1pPr marL="0" indent="0">
              <a:spcAft>
                <a:spcPts val="0"/>
              </a:spcAft>
              <a:buNone/>
              <a:defRPr baseline="0">
                <a:solidFill>
                  <a:schemeClr val="tx1"/>
                </a:solidFill>
              </a:defRPr>
            </a:lvl1pPr>
          </a:lstStyle>
          <a:p>
            <a:pPr lvl="0"/>
            <a:r>
              <a:rPr lang="fr-FR" dirty="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039128" y="4356901"/>
            <a:ext cx="1440210" cy="373268"/>
          </a:xfrm>
        </p:spPr>
        <p:txBody>
          <a:bodyPr/>
          <a:lstStyle>
            <a:lvl1pPr marL="0" indent="0">
              <a:buNone/>
              <a:defRPr>
                <a:solidFill>
                  <a:srgbClr val="FF6600"/>
                </a:solidFill>
              </a:defRPr>
            </a:lvl1pPr>
          </a:lstStyle>
          <a:p>
            <a:pPr lvl="0"/>
            <a:r>
              <a:rPr lang="fr-FR" dirty="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039128" y="4787274"/>
            <a:ext cx="1440210" cy="373268"/>
          </a:xfrm>
        </p:spPr>
        <p:txBody>
          <a:bodyPr/>
          <a:lstStyle>
            <a:lvl1pPr marL="0" indent="0">
              <a:buNone/>
              <a:defRPr>
                <a:solidFill>
                  <a:srgbClr val="FF6600"/>
                </a:solidFill>
              </a:defRPr>
            </a:lvl1pPr>
          </a:lstStyle>
          <a:p>
            <a:pPr lvl="0"/>
            <a:r>
              <a:rPr lang="fr-FR" dirty="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039128" y="5217647"/>
            <a:ext cx="1440210" cy="373268"/>
          </a:xfrm>
        </p:spPr>
        <p:txBody>
          <a:bodyPr/>
          <a:lstStyle>
            <a:lvl1pPr marL="0" indent="0">
              <a:buNone/>
              <a:defRPr>
                <a:solidFill>
                  <a:srgbClr val="FF6600"/>
                </a:solidFill>
              </a:defRPr>
            </a:lvl1pPr>
          </a:lstStyle>
          <a:p>
            <a:pPr lvl="0"/>
            <a:r>
              <a:rPr lang="fr-FR" dirty="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039128" y="5648020"/>
            <a:ext cx="1440210" cy="373268"/>
          </a:xfrm>
        </p:spPr>
        <p:txBody>
          <a:bodyPr/>
          <a:lstStyle>
            <a:lvl1pPr marL="0" indent="0">
              <a:buNone/>
              <a:defRPr>
                <a:solidFill>
                  <a:srgbClr val="FF6600"/>
                </a:solidFill>
              </a:defRPr>
            </a:lvl1pPr>
          </a:lstStyle>
          <a:p>
            <a:pPr lvl="0"/>
            <a:r>
              <a:rPr lang="fr-FR" dirty="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2599604" y="5648020"/>
            <a:ext cx="5500788" cy="373268"/>
          </a:xfrm>
        </p:spPr>
        <p:txBody>
          <a:bodyPr/>
          <a:lstStyle>
            <a:lvl1pPr marL="0" indent="0">
              <a:spcAft>
                <a:spcPts val="0"/>
              </a:spcAft>
              <a:buNone/>
              <a:defRPr baseline="0">
                <a:solidFill>
                  <a:schemeClr val="tx1"/>
                </a:solidFill>
              </a:defRPr>
            </a:lvl1pPr>
          </a:lstStyle>
          <a:p>
            <a:pPr lvl="0"/>
            <a:r>
              <a:rPr lang="fr-FR" dirty="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2599604" y="5217647"/>
            <a:ext cx="5500788" cy="373268"/>
          </a:xfrm>
        </p:spPr>
        <p:txBody>
          <a:bodyPr/>
          <a:lstStyle>
            <a:lvl1pPr marL="0" indent="0">
              <a:spcAft>
                <a:spcPts val="0"/>
              </a:spcAft>
              <a:buNone/>
              <a:defRPr baseline="0">
                <a:solidFill>
                  <a:schemeClr val="tx1"/>
                </a:solidFill>
              </a:defRPr>
            </a:lvl1pPr>
          </a:lstStyle>
          <a:p>
            <a:pPr lvl="0"/>
            <a:r>
              <a:rPr lang="fr-FR" dirty="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2599604" y="4356901"/>
            <a:ext cx="5500788" cy="373268"/>
          </a:xfrm>
        </p:spPr>
        <p:txBody>
          <a:bodyPr/>
          <a:lstStyle>
            <a:lvl1pPr marL="0" indent="0">
              <a:spcAft>
                <a:spcPts val="0"/>
              </a:spcAft>
              <a:buNone/>
              <a:defRPr baseline="0">
                <a:solidFill>
                  <a:schemeClr val="tx1"/>
                </a:solidFill>
              </a:defRPr>
            </a:lvl1pPr>
          </a:lstStyle>
          <a:p>
            <a:pPr lvl="0"/>
            <a:r>
              <a:rPr lang="fr-FR" dirty="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2592861" y="4783924"/>
            <a:ext cx="5500788" cy="373268"/>
          </a:xfrm>
        </p:spPr>
        <p:txBody>
          <a:bodyPr/>
          <a:lstStyle>
            <a:lvl1pPr marL="0" indent="0">
              <a:spcAft>
                <a:spcPts val="0"/>
              </a:spcAft>
              <a:buNone/>
              <a:defRPr baseline="0">
                <a:solidFill>
                  <a:schemeClr val="tx1"/>
                </a:solidFill>
              </a:defRPr>
            </a:lvl1pPr>
          </a:lstStyle>
          <a:p>
            <a:pPr lvl="0"/>
            <a:r>
              <a:rPr lang="fr-FR" dirty="0">
                <a:solidFill>
                  <a:schemeClr val="tx2"/>
                </a:solidFill>
              </a:rPr>
              <a:t>titre de la partie</a:t>
            </a:r>
            <a:endParaRPr lang="fr-FR" dirty="0"/>
          </a:p>
        </p:txBody>
      </p:sp>
    </p:spTree>
    <p:extLst>
      <p:ext uri="{BB962C8B-B14F-4D97-AF65-F5344CB8AC3E}">
        <p14:creationId xmlns:p14="http://schemas.microsoft.com/office/powerpoint/2010/main" val="171727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200"/>
            <a:ext cx="7084800" cy="982800"/>
          </a:xfrm>
        </p:spPr>
        <p:txBody>
          <a:bodyPr/>
          <a:lstStyle>
            <a:lvl1pPr algn="l">
              <a:defRPr/>
            </a:lvl1pPr>
          </a:lstStyle>
          <a:p>
            <a:r>
              <a:rPr lang="fr-FR" dirty="0"/>
              <a:t>diapositive avec puces</a:t>
            </a:r>
          </a:p>
        </p:txBody>
      </p:sp>
      <p:sp>
        <p:nvSpPr>
          <p:cNvPr id="26" name="Espace réservé du contenu 2"/>
          <p:cNvSpPr>
            <a:spLocks noGrp="1"/>
          </p:cNvSpPr>
          <p:nvPr>
            <p:ph idx="1" hasCustomPrompt="1"/>
          </p:nvPr>
        </p:nvSpPr>
        <p:spPr>
          <a:xfrm>
            <a:off x="1042988" y="1773238"/>
            <a:ext cx="7058025" cy="3887787"/>
          </a:xfrm>
        </p:spPr>
        <p:txBody>
          <a:bodyPr/>
          <a:lstStyle>
            <a:lvl1pPr>
              <a:defRPr sz="1800"/>
            </a:lvl1pPr>
            <a:lvl2pPr>
              <a:spcAft>
                <a:spcPct val="0"/>
              </a:spcAft>
              <a:buFont typeface="Arial" charset="0"/>
              <a:buChar char="–"/>
              <a:defRPr/>
            </a:lvl2pPr>
          </a:lstStyle>
          <a:p>
            <a:r>
              <a:rPr lang="fr-FR" dirty="0"/>
              <a:t>le texte courant s’écrit ici</a:t>
            </a:r>
          </a:p>
          <a:p>
            <a:r>
              <a:rPr lang="fr-FR" dirty="0"/>
              <a:t>le texte courant s’écrit ici</a:t>
            </a:r>
          </a:p>
          <a:p>
            <a:r>
              <a:rPr lang="fr-FR" dirty="0"/>
              <a:t>le texte courant s’écrit ici</a:t>
            </a:r>
          </a:p>
          <a:p>
            <a:r>
              <a:rPr lang="fr-FR" dirty="0"/>
              <a:t>le texte courant s’écrit ici</a:t>
            </a:r>
          </a:p>
        </p:txBody>
      </p:sp>
    </p:spTree>
    <p:extLst>
      <p:ext uri="{BB962C8B-B14F-4D97-AF65-F5344CB8AC3E}">
        <p14:creationId xmlns:p14="http://schemas.microsoft.com/office/powerpoint/2010/main" val="1640621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71413" cy="982800"/>
          </a:xfrm>
        </p:spPr>
        <p:txBody>
          <a:bodyPr/>
          <a:lstStyle>
            <a:lvl1pPr algn="l">
              <a:defRPr/>
            </a:lvl1pPr>
          </a:lstStyle>
          <a:p>
            <a:r>
              <a:rPr lang="fr-FR" dirty="0"/>
              <a:t>diapositive avec plusieurs niveaux hiérarchiques</a:t>
            </a:r>
          </a:p>
        </p:txBody>
      </p:sp>
      <p:sp>
        <p:nvSpPr>
          <p:cNvPr id="4" name="Espace réservé du contenu 2"/>
          <p:cNvSpPr>
            <a:spLocks noGrp="1"/>
          </p:cNvSpPr>
          <p:nvPr>
            <p:ph idx="1" hasCustomPrompt="1"/>
          </p:nvPr>
        </p:nvSpPr>
        <p:spPr>
          <a:xfrm>
            <a:off x="1042988" y="1773238"/>
            <a:ext cx="7058025" cy="3887787"/>
          </a:xfrm>
        </p:spPr>
        <p:txBody>
          <a:bodyPr/>
          <a:lstStyle>
            <a:lvl1pPr>
              <a:defRPr sz="1800" baseline="0">
                <a:solidFill>
                  <a:srgbClr val="FF6600"/>
                </a:solidFill>
                <a:latin typeface="Helvetica 55 Roman" pitchFamily="34"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2036566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58025" cy="982800"/>
          </a:xfrm>
        </p:spPr>
        <p:txBody>
          <a:bodyPr/>
          <a:lstStyle>
            <a:lvl1pPr algn="l">
              <a:defRPr/>
            </a:lvl1pPr>
          </a:lstStyle>
          <a:p>
            <a:r>
              <a:rPr lang="fr-FR" dirty="0"/>
              <a:t>diapositive avec paragraphes</a:t>
            </a:r>
          </a:p>
        </p:txBody>
      </p:sp>
      <p:sp>
        <p:nvSpPr>
          <p:cNvPr id="5" name="Espace réservé du texte 6"/>
          <p:cNvSpPr>
            <a:spLocks noGrp="1"/>
          </p:cNvSpPr>
          <p:nvPr>
            <p:ph type="body" sz="quarter" idx="11" hasCustomPrompt="1"/>
          </p:nvPr>
        </p:nvSpPr>
        <p:spPr>
          <a:xfrm>
            <a:off x="1043608" y="1768536"/>
            <a:ext cx="7037207" cy="3748027"/>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p>
        </p:txBody>
      </p:sp>
    </p:spTree>
    <p:extLst>
      <p:ext uri="{BB962C8B-B14F-4D97-AF65-F5344CB8AC3E}">
        <p14:creationId xmlns:p14="http://schemas.microsoft.com/office/powerpoint/2010/main" val="3466785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7405" cy="982800"/>
          </a:xfrm>
        </p:spPr>
        <p:txBody>
          <a:bodyPr/>
          <a:lstStyle>
            <a:lvl1pPr algn="l">
              <a:defRPr/>
            </a:lvl1pPr>
          </a:lstStyle>
          <a:p>
            <a:r>
              <a:rPr lang="fr-FR" dirty="0"/>
              <a:t>titre seul</a:t>
            </a:r>
          </a:p>
        </p:txBody>
      </p:sp>
    </p:spTree>
    <p:extLst>
      <p:ext uri="{BB962C8B-B14F-4D97-AF65-F5344CB8AC3E}">
        <p14:creationId xmlns:p14="http://schemas.microsoft.com/office/powerpoint/2010/main" val="3082467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15200" y="404813"/>
            <a:ext cx="70580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5F1A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lgn="l" fontAlgn="base">
              <a:spcAft>
                <a:spcPct val="0"/>
              </a:spcAft>
            </a:pPr>
            <a:r>
              <a:rPr lang="en-GB" dirty="0" err="1"/>
              <a:t>cliquez</a:t>
            </a:r>
            <a:r>
              <a:rPr lang="en-GB" dirty="0"/>
              <a:t> </a:t>
            </a:r>
            <a:r>
              <a:rPr lang="en-GB" dirty="0" err="1"/>
              <a:t>ici</a:t>
            </a:r>
            <a:r>
              <a:rPr lang="en-GB" dirty="0"/>
              <a:t> pour </a:t>
            </a:r>
            <a:r>
              <a:rPr lang="en-GB" dirty="0" err="1"/>
              <a:t>saisir</a:t>
            </a:r>
            <a:r>
              <a:rPr lang="en-GB" dirty="0"/>
              <a:t> le titre principal</a:t>
            </a:r>
            <a:endParaRPr lang="fr-FR" dirty="0"/>
          </a:p>
        </p:txBody>
      </p:sp>
      <p:sp>
        <p:nvSpPr>
          <p:cNvPr id="3" name="Espace réservé du texte 2"/>
          <p:cNvSpPr>
            <a:spLocks noGrp="1"/>
          </p:cNvSpPr>
          <p:nvPr>
            <p:ph type="body" idx="1"/>
          </p:nvPr>
        </p:nvSpPr>
        <p:spPr>
          <a:xfrm>
            <a:off x="1042988" y="1600200"/>
            <a:ext cx="7058025" cy="4525963"/>
          </a:xfrm>
          <a:prstGeom prst="rect">
            <a:avLst/>
          </a:prstGeom>
        </p:spPr>
        <p:txBody>
          <a:bodyPr vert="horz" lIns="0" tIns="0" rIns="0" bIns="0" rtlCol="0">
            <a:normAutofit/>
          </a:bodyPr>
          <a:lstStyle/>
          <a:p>
            <a:pPr marL="193675" lvl="0" indent="-193675" algn="l" rtl="0" eaLnBrk="1" fontAlgn="base" hangingPunct="1">
              <a:spcBef>
                <a:spcPct val="0"/>
              </a:spcBef>
              <a:spcAft>
                <a:spcPct val="50000"/>
              </a:spcAft>
              <a:buClr>
                <a:schemeClr val="tx2"/>
              </a:buClr>
              <a:buSzPct val="100000"/>
              <a:buFont typeface="Wingdings" pitchFamily="2" charset="2"/>
              <a:buChar char="§"/>
            </a:pPr>
            <a:r>
              <a:rPr lang="fr-FR" dirty="0"/>
              <a:t>modifiez les styles du texte du masque</a:t>
            </a:r>
          </a:p>
          <a:p>
            <a:pPr lvl="1"/>
            <a:r>
              <a:rPr lang="fr-FR" dirty="0"/>
              <a:t>deuxième niveau</a:t>
            </a:r>
          </a:p>
          <a:p>
            <a:pPr marL="1187450" lvl="2" indent="-228600" algn="l" rtl="0" eaLnBrk="1" fontAlgn="base" hangingPunct="1">
              <a:spcBef>
                <a:spcPct val="0"/>
              </a:spcBef>
              <a:spcAft>
                <a:spcPct val="25000"/>
              </a:spcAft>
              <a:buClr>
                <a:schemeClr val="tx1"/>
              </a:buClr>
              <a:buFont typeface="Helvetica 45 Light" pitchFamily="34" charset="0"/>
              <a:buChar char="–"/>
            </a:pPr>
            <a:r>
              <a:rPr lang="fr-FR" dirty="0"/>
              <a:t>troisième niveau</a:t>
            </a:r>
          </a:p>
          <a:p>
            <a:pPr marL="1606550" lvl="3" indent="-228600" algn="l" rtl="0" eaLnBrk="1" fontAlgn="base" hangingPunct="1">
              <a:spcBef>
                <a:spcPct val="0"/>
              </a:spcBef>
              <a:spcAft>
                <a:spcPct val="25000"/>
              </a:spcAft>
              <a:buClr>
                <a:schemeClr val="tx1"/>
              </a:buClr>
              <a:buFont typeface="Helvetica 45 Light" pitchFamily="34" charset="0"/>
              <a:buChar char="–"/>
            </a:pPr>
            <a:r>
              <a:rPr lang="fr-FR" dirty="0"/>
              <a:t>quatrième niveau</a:t>
            </a:r>
          </a:p>
          <a:p>
            <a:pPr marL="2057400" lvl="4" indent="-228600" algn="l" rtl="0" eaLnBrk="1" fontAlgn="base" hangingPunct="1">
              <a:spcBef>
                <a:spcPct val="0"/>
              </a:spcBef>
              <a:spcAft>
                <a:spcPct val="25000"/>
              </a:spcAft>
              <a:buClr>
                <a:schemeClr val="tx1"/>
              </a:buClr>
              <a:buFont typeface="Helvetica 45 Light" pitchFamily="34" charset="0"/>
              <a:buChar char="–"/>
            </a:pPr>
            <a:r>
              <a:rPr lang="fr-FR" dirty="0"/>
              <a:t>cinquième niveau</a:t>
            </a:r>
          </a:p>
        </p:txBody>
      </p:sp>
      <p:sp>
        <p:nvSpPr>
          <p:cNvPr id="7" name="Rectangle 762"/>
          <p:cNvSpPr>
            <a:spLocks noChangeArrowheads="1"/>
          </p:cNvSpPr>
          <p:nvPr/>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a:solidFill>
                  <a:schemeClr val="bg1">
                    <a:lumMod val="50000"/>
                  </a:schemeClr>
                </a:solidFill>
                <a:latin typeface="Helvetica 55 Roman" pitchFamily="34" charset="0"/>
              </a:rPr>
              <a:t>interne France T</a:t>
            </a:r>
            <a:r>
              <a:rPr lang="en-US" sz="1000" dirty="0" err="1">
                <a:solidFill>
                  <a:schemeClr val="bg1">
                    <a:lumMod val="50000"/>
                  </a:schemeClr>
                </a:solidFill>
                <a:latin typeface="Helvetica 55 Roman" pitchFamily="34" charset="0"/>
              </a:rPr>
              <a:t>élécom</a:t>
            </a:r>
            <a:r>
              <a:rPr lang="en-US" sz="1000" dirty="0">
                <a:solidFill>
                  <a:schemeClr val="bg1">
                    <a:lumMod val="50000"/>
                  </a:schemeClr>
                </a:solidFill>
                <a:latin typeface="Helvetica 55 Roman" pitchFamily="34" charset="0"/>
              </a:rPr>
              <a:t> - Orange</a:t>
            </a:r>
          </a:p>
        </p:txBody>
      </p:sp>
    </p:spTree>
    <p:extLst>
      <p:ext uri="{BB962C8B-B14F-4D97-AF65-F5344CB8AC3E}">
        <p14:creationId xmlns:p14="http://schemas.microsoft.com/office/powerpoint/2010/main" val="2060529543"/>
      </p:ext>
    </p:extLst>
  </p:cSld>
  <p:clrMap bg1="lt1" tx1="dk1" bg2="lt2" tx2="dk2" accent1="accent1" accent2="accent2" accent3="accent3" accent4="accent4" accent5="accent5" accent6="accent6" hlink="hlink" folHlink="folHlink"/>
  <p:sldLayoutIdLst>
    <p:sldLayoutId id="2147483679" r:id="rId1"/>
    <p:sldLayoutId id="2147483681" r:id="rId2"/>
    <p:sldLayoutId id="2147483680" r:id="rId3"/>
    <p:sldLayoutId id="214748364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1" r:id="rId15"/>
    <p:sldLayoutId id="2147483672" r:id="rId16"/>
    <p:sldLayoutId id="2147483670" r:id="rId17"/>
    <p:sldLayoutId id="2147483673" r:id="rId18"/>
    <p:sldLayoutId id="2147483675" r:id="rId19"/>
    <p:sldLayoutId id="2147483674" r:id="rId20"/>
    <p:sldLayoutId id="2147483676" r:id="rId21"/>
    <p:sldLayoutId id="2147483677" r:id="rId22"/>
    <p:sldLayoutId id="2147483678" r:id="rId23"/>
  </p:sldLayoutIdLst>
  <p:txStyles>
    <p:titleStyle>
      <a:lvl1pPr algn="ctr" defTabSz="914400" rtl="0" eaLnBrk="1" latinLnBrk="0" hangingPunct="1">
        <a:spcBef>
          <a:spcPct val="0"/>
        </a:spcBef>
        <a:buNone/>
        <a:defRPr lang="fr-FR" sz="2400" kern="1200">
          <a:solidFill>
            <a:srgbClr val="FF6600"/>
          </a:solidFill>
          <a:latin typeface="Helvetica 65 Medium" pitchFamily="34" charset="0"/>
          <a:ea typeface="+mj-ea"/>
          <a:cs typeface="+mj-cs"/>
        </a:defRPr>
      </a:lvl1pPr>
    </p:titleStyle>
    <p:bodyStyle>
      <a:lvl1pPr marL="194400" indent="-194400" algn="l" defTabSz="914400" rtl="0" eaLnBrk="1" fontAlgn="base" latinLnBrk="0" hangingPunct="1">
        <a:spcBef>
          <a:spcPct val="0"/>
        </a:spcBef>
        <a:spcAft>
          <a:spcPts val="60"/>
        </a:spcAft>
        <a:buClr>
          <a:srgbClr val="FF6600"/>
        </a:buClr>
        <a:buFont typeface="Wingdings" pitchFamily="2" charset="2"/>
        <a:buChar char="§"/>
        <a:defRPr lang="fr-FR" sz="1800" kern="1200" dirty="0" smtClean="0">
          <a:solidFill>
            <a:schemeClr val="tx1"/>
          </a:solidFill>
          <a:latin typeface="Helvetica 55 Roman"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dirty="0">
          <a:solidFill>
            <a:schemeClr val="tx1"/>
          </a:solidFill>
          <a:latin typeface="Helvetica 55 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3F3329-4195-834F-8308-6A8D692DFF84}"/>
              </a:ext>
            </a:extLst>
          </p:cNvPr>
          <p:cNvSpPr>
            <a:spLocks noGrp="1"/>
          </p:cNvSpPr>
          <p:nvPr>
            <p:ph type="ctrTitle"/>
          </p:nvPr>
        </p:nvSpPr>
        <p:spPr/>
        <p:txBody>
          <a:bodyPr/>
          <a:lstStyle/>
          <a:p>
            <a:r>
              <a:rPr lang="fr-FR" dirty="0"/>
              <a:t>Security </a:t>
            </a:r>
            <a:r>
              <a:rPr lang="fr-FR" dirty="0" err="1"/>
              <a:t>monthly</a:t>
            </a:r>
            <a:r>
              <a:rPr lang="fr-FR" dirty="0"/>
              <a:t> </a:t>
            </a:r>
            <a:r>
              <a:rPr lang="fr-FR" dirty="0" err="1"/>
              <a:t>highlight</a:t>
            </a:r>
            <a:endParaRPr lang="fr-FR" dirty="0"/>
          </a:p>
        </p:txBody>
      </p:sp>
      <p:sp>
        <p:nvSpPr>
          <p:cNvPr id="3" name="Sous-titre 2">
            <a:extLst>
              <a:ext uri="{FF2B5EF4-FFF2-40B4-BE49-F238E27FC236}">
                <a16:creationId xmlns:a16="http://schemas.microsoft.com/office/drawing/2014/main" id="{8C3AE711-61DE-514F-859E-ED89C0CF329F}"/>
              </a:ext>
            </a:extLst>
          </p:cNvPr>
          <p:cNvSpPr>
            <a:spLocks noGrp="1"/>
          </p:cNvSpPr>
          <p:nvPr>
            <p:ph type="subTitle" idx="1"/>
          </p:nvPr>
        </p:nvSpPr>
        <p:spPr/>
        <p:txBody>
          <a:bodyPr/>
          <a:lstStyle/>
          <a:p>
            <a:r>
              <a:rPr lang="fr-FR" dirty="0"/>
              <a:t>Rémi </a:t>
            </a:r>
            <a:r>
              <a:rPr lang="fr-FR" dirty="0" err="1"/>
              <a:t>Lavedrine</a:t>
            </a:r>
            <a:r>
              <a:rPr lang="fr-FR" dirty="0"/>
              <a:t> – IMT/OCP/</a:t>
            </a:r>
            <a:r>
              <a:rPr lang="fr-FR" dirty="0" err="1"/>
              <a:t>Technology</a:t>
            </a:r>
            <a:r>
              <a:rPr lang="fr-FR" dirty="0"/>
              <a:t>/Software</a:t>
            </a:r>
          </a:p>
        </p:txBody>
      </p:sp>
      <p:sp>
        <p:nvSpPr>
          <p:cNvPr id="5" name="Espace réservé du texte 4">
            <a:extLst>
              <a:ext uri="{FF2B5EF4-FFF2-40B4-BE49-F238E27FC236}">
                <a16:creationId xmlns:a16="http://schemas.microsoft.com/office/drawing/2014/main" id="{9A925A4D-2624-E34A-B5FC-8F7CFE134C96}"/>
              </a:ext>
            </a:extLst>
          </p:cNvPr>
          <p:cNvSpPr>
            <a:spLocks noGrp="1"/>
          </p:cNvSpPr>
          <p:nvPr>
            <p:ph type="body" sz="quarter" idx="14"/>
          </p:nvPr>
        </p:nvSpPr>
        <p:spPr/>
        <p:txBody>
          <a:bodyPr/>
          <a:lstStyle/>
          <a:p>
            <a:endParaRPr lang="fr-FR"/>
          </a:p>
        </p:txBody>
      </p:sp>
    </p:spTree>
    <p:extLst>
      <p:ext uri="{BB962C8B-B14F-4D97-AF65-F5344CB8AC3E}">
        <p14:creationId xmlns:p14="http://schemas.microsoft.com/office/powerpoint/2010/main" val="314943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200280A9-837F-0D42-A699-C23E424C19C2}"/>
              </a:ext>
            </a:extLst>
          </p:cNvPr>
          <p:cNvSpPr>
            <a:spLocks noGrp="1"/>
          </p:cNvSpPr>
          <p:nvPr>
            <p:ph type="body" sz="quarter" idx="10"/>
          </p:nvPr>
        </p:nvSpPr>
        <p:spPr/>
        <p:txBody>
          <a:bodyPr/>
          <a:lstStyle/>
          <a:p>
            <a:endParaRPr lang="fr-FR"/>
          </a:p>
        </p:txBody>
      </p:sp>
      <p:sp>
        <p:nvSpPr>
          <p:cNvPr id="3" name="Espace réservé du texte 2">
            <a:extLst>
              <a:ext uri="{FF2B5EF4-FFF2-40B4-BE49-F238E27FC236}">
                <a16:creationId xmlns:a16="http://schemas.microsoft.com/office/drawing/2014/main" id="{787F101C-9E8F-464C-BC4B-F9E1C6D10432}"/>
              </a:ext>
            </a:extLst>
          </p:cNvPr>
          <p:cNvSpPr>
            <a:spLocks noGrp="1"/>
          </p:cNvSpPr>
          <p:nvPr>
            <p:ph type="body" sz="quarter" idx="11"/>
          </p:nvPr>
        </p:nvSpPr>
        <p:spPr/>
        <p:txBody>
          <a:bodyPr>
            <a:normAutofit lnSpcReduction="10000"/>
          </a:bodyPr>
          <a:lstStyle/>
          <a:p>
            <a:endParaRPr lang="fr-FR"/>
          </a:p>
        </p:txBody>
      </p:sp>
      <p:sp>
        <p:nvSpPr>
          <p:cNvPr id="4" name="Espace réservé du texte 3">
            <a:extLst>
              <a:ext uri="{FF2B5EF4-FFF2-40B4-BE49-F238E27FC236}">
                <a16:creationId xmlns:a16="http://schemas.microsoft.com/office/drawing/2014/main" id="{37C2666D-3DF1-B345-A4D0-9383F35424AA}"/>
              </a:ext>
            </a:extLst>
          </p:cNvPr>
          <p:cNvSpPr>
            <a:spLocks noGrp="1"/>
          </p:cNvSpPr>
          <p:nvPr>
            <p:ph type="body" sz="quarter" idx="12"/>
          </p:nvPr>
        </p:nvSpPr>
        <p:spPr/>
        <p:txBody>
          <a:bodyPr/>
          <a:lstStyle/>
          <a:p>
            <a:endParaRPr lang="fr-FR"/>
          </a:p>
        </p:txBody>
      </p:sp>
      <p:sp>
        <p:nvSpPr>
          <p:cNvPr id="5" name="Espace réservé du texte 4">
            <a:extLst>
              <a:ext uri="{FF2B5EF4-FFF2-40B4-BE49-F238E27FC236}">
                <a16:creationId xmlns:a16="http://schemas.microsoft.com/office/drawing/2014/main" id="{11E4B006-6A85-674E-9413-DE71D49B949D}"/>
              </a:ext>
            </a:extLst>
          </p:cNvPr>
          <p:cNvSpPr>
            <a:spLocks noGrp="1"/>
          </p:cNvSpPr>
          <p:nvPr>
            <p:ph type="body" sz="quarter" idx="13"/>
          </p:nvPr>
        </p:nvSpPr>
        <p:spPr/>
        <p:txBody>
          <a:bodyPr>
            <a:normAutofit lnSpcReduction="10000"/>
          </a:bodyPr>
          <a:lstStyle/>
          <a:p>
            <a:endParaRPr lang="fr-FR"/>
          </a:p>
        </p:txBody>
      </p:sp>
      <p:sp>
        <p:nvSpPr>
          <p:cNvPr id="6" name="Espace réservé du texte 5">
            <a:extLst>
              <a:ext uri="{FF2B5EF4-FFF2-40B4-BE49-F238E27FC236}">
                <a16:creationId xmlns:a16="http://schemas.microsoft.com/office/drawing/2014/main" id="{F4A1A0A2-BC77-304B-8C19-99BB0F783166}"/>
              </a:ext>
            </a:extLst>
          </p:cNvPr>
          <p:cNvSpPr>
            <a:spLocks noGrp="1"/>
          </p:cNvSpPr>
          <p:nvPr>
            <p:ph type="body" sz="quarter" idx="14"/>
          </p:nvPr>
        </p:nvSpPr>
        <p:spPr/>
        <p:txBody>
          <a:bodyPr/>
          <a:lstStyle/>
          <a:p>
            <a:endParaRPr lang="fr-FR"/>
          </a:p>
        </p:txBody>
      </p:sp>
      <p:sp>
        <p:nvSpPr>
          <p:cNvPr id="7" name="Espace réservé du texte 6">
            <a:extLst>
              <a:ext uri="{FF2B5EF4-FFF2-40B4-BE49-F238E27FC236}">
                <a16:creationId xmlns:a16="http://schemas.microsoft.com/office/drawing/2014/main" id="{54EBFDF5-3DFB-574D-B2ED-82AC40ADD0E1}"/>
              </a:ext>
            </a:extLst>
          </p:cNvPr>
          <p:cNvSpPr>
            <a:spLocks noGrp="1"/>
          </p:cNvSpPr>
          <p:nvPr>
            <p:ph type="body" sz="quarter" idx="15"/>
          </p:nvPr>
        </p:nvSpPr>
        <p:spPr/>
        <p:txBody>
          <a:bodyPr/>
          <a:lstStyle/>
          <a:p>
            <a:endParaRPr lang="fr-FR"/>
          </a:p>
        </p:txBody>
      </p:sp>
      <p:sp>
        <p:nvSpPr>
          <p:cNvPr id="8" name="Espace réservé du contenu 7">
            <a:extLst>
              <a:ext uri="{FF2B5EF4-FFF2-40B4-BE49-F238E27FC236}">
                <a16:creationId xmlns:a16="http://schemas.microsoft.com/office/drawing/2014/main" id="{EF09A192-95D5-F740-ACF7-295C987D3C21}"/>
              </a:ext>
            </a:extLst>
          </p:cNvPr>
          <p:cNvSpPr>
            <a:spLocks noGrp="1"/>
          </p:cNvSpPr>
          <p:nvPr>
            <p:ph sz="quarter" idx="18"/>
          </p:nvPr>
        </p:nvSpPr>
        <p:spPr/>
        <p:txBody>
          <a:bodyPr/>
          <a:lstStyle/>
          <a:p>
            <a:endParaRPr lang="fr-FR"/>
          </a:p>
        </p:txBody>
      </p:sp>
      <p:sp>
        <p:nvSpPr>
          <p:cNvPr id="9" name="Espace réservé du texte 8">
            <a:extLst>
              <a:ext uri="{FF2B5EF4-FFF2-40B4-BE49-F238E27FC236}">
                <a16:creationId xmlns:a16="http://schemas.microsoft.com/office/drawing/2014/main" id="{45DBF85A-4FA7-EA42-9803-A64A80551DA2}"/>
              </a:ext>
            </a:extLst>
          </p:cNvPr>
          <p:cNvSpPr>
            <a:spLocks noGrp="1"/>
          </p:cNvSpPr>
          <p:nvPr>
            <p:ph type="body" sz="quarter" idx="19"/>
          </p:nvPr>
        </p:nvSpPr>
        <p:spPr/>
        <p:txBody>
          <a:bodyPr>
            <a:normAutofit lnSpcReduction="10000"/>
          </a:bodyPr>
          <a:lstStyle/>
          <a:p>
            <a:endParaRPr lang="fr-FR" dirty="0"/>
          </a:p>
        </p:txBody>
      </p:sp>
      <p:sp>
        <p:nvSpPr>
          <p:cNvPr id="10" name="Espace réservé du texte 9">
            <a:extLst>
              <a:ext uri="{FF2B5EF4-FFF2-40B4-BE49-F238E27FC236}">
                <a16:creationId xmlns:a16="http://schemas.microsoft.com/office/drawing/2014/main" id="{B220D91B-9456-EF45-BE56-25567BC6E20F}"/>
              </a:ext>
            </a:extLst>
          </p:cNvPr>
          <p:cNvSpPr>
            <a:spLocks noGrp="1"/>
          </p:cNvSpPr>
          <p:nvPr>
            <p:ph type="body" sz="quarter" idx="20"/>
          </p:nvPr>
        </p:nvSpPr>
        <p:spPr/>
        <p:txBody>
          <a:bodyPr/>
          <a:lstStyle/>
          <a:p>
            <a:endParaRPr lang="fr-FR"/>
          </a:p>
        </p:txBody>
      </p:sp>
    </p:spTree>
    <p:extLst>
      <p:ext uri="{BB962C8B-B14F-4D97-AF65-F5344CB8AC3E}">
        <p14:creationId xmlns:p14="http://schemas.microsoft.com/office/powerpoint/2010/main" val="76853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529E7EB-4D1D-0345-BEC6-04C5595E27CD}"/>
              </a:ext>
            </a:extLst>
          </p:cNvPr>
          <p:cNvSpPr>
            <a:spLocks noGrp="1"/>
          </p:cNvSpPr>
          <p:nvPr>
            <p:ph type="body" sz="quarter" idx="10"/>
          </p:nvPr>
        </p:nvSpPr>
        <p:spPr/>
        <p:txBody>
          <a:bodyPr/>
          <a:lstStyle/>
          <a:p>
            <a:endParaRPr lang="fr-FR" dirty="0"/>
          </a:p>
        </p:txBody>
      </p:sp>
      <p:sp>
        <p:nvSpPr>
          <p:cNvPr id="3" name="Espace réservé du texte 2">
            <a:extLst>
              <a:ext uri="{FF2B5EF4-FFF2-40B4-BE49-F238E27FC236}">
                <a16:creationId xmlns:a16="http://schemas.microsoft.com/office/drawing/2014/main" id="{80BE79EB-F912-0544-BEE1-B529E12FE18B}"/>
              </a:ext>
            </a:extLst>
          </p:cNvPr>
          <p:cNvSpPr>
            <a:spLocks noGrp="1"/>
          </p:cNvSpPr>
          <p:nvPr>
            <p:ph type="body" sz="quarter" idx="11"/>
          </p:nvPr>
        </p:nvSpPr>
        <p:spPr/>
        <p:txBody>
          <a:bodyPr/>
          <a:lstStyle/>
          <a:p>
            <a:endParaRPr lang="fr-FR" dirty="0"/>
          </a:p>
        </p:txBody>
      </p:sp>
      <p:sp>
        <p:nvSpPr>
          <p:cNvPr id="4" name="Espace réservé du texte 3">
            <a:extLst>
              <a:ext uri="{FF2B5EF4-FFF2-40B4-BE49-F238E27FC236}">
                <a16:creationId xmlns:a16="http://schemas.microsoft.com/office/drawing/2014/main" id="{BA1679EB-404A-7142-8EF5-85A033CDF565}"/>
              </a:ext>
            </a:extLst>
          </p:cNvPr>
          <p:cNvSpPr>
            <a:spLocks noGrp="1"/>
          </p:cNvSpPr>
          <p:nvPr>
            <p:ph type="body" sz="quarter" idx="12"/>
          </p:nvPr>
        </p:nvSpPr>
        <p:spPr/>
        <p:txBody>
          <a:bodyPr/>
          <a:lstStyle/>
          <a:p>
            <a:endParaRPr lang="fr-FR" dirty="0"/>
          </a:p>
        </p:txBody>
      </p:sp>
    </p:spTree>
    <p:extLst>
      <p:ext uri="{BB962C8B-B14F-4D97-AF65-F5344CB8AC3E}">
        <p14:creationId xmlns:p14="http://schemas.microsoft.com/office/powerpoint/2010/main" val="296649255"/>
      </p:ext>
    </p:extLst>
  </p:cSld>
  <p:clrMapOvr>
    <a:masterClrMapping/>
  </p:clrMapOvr>
</p:sld>
</file>

<file path=ppt/theme/theme1.xml><?xml version="1.0" encoding="utf-8"?>
<a:theme xmlns:a="http://schemas.openxmlformats.org/drawingml/2006/main" name="blank">
  <a:themeElements>
    <a:clrScheme name="Orange Brand">
      <a:dk1>
        <a:srgbClr val="000000"/>
      </a:dk1>
      <a:lt1>
        <a:srgbClr val="FFFFFF"/>
      </a:lt1>
      <a:dk2>
        <a:srgbClr val="000000"/>
      </a:dk2>
      <a:lt2>
        <a:srgbClr val="F8F8F8"/>
      </a:lt2>
      <a:accent1>
        <a:srgbClr val="FF66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ange standard">
      <a:majorFont>
        <a:latin typeface="Helvetica 55 Roman"/>
        <a:ea typeface=""/>
        <a:cs typeface=""/>
      </a:majorFont>
      <a:minorFont>
        <a:latin typeface="Helvetica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curityReport" id="{3FD4F416-01A4-0A4A-A1E1-1A91302A404C}" vid="{0C2D3C30-62FB-FC4C-A79F-FFCB8327034B}"/>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4</TotalTime>
  <Words>13</Words>
  <Application>Microsoft Macintosh PowerPoint</Application>
  <PresentationFormat>Affichage à l'écran (4:3)</PresentationFormat>
  <Paragraphs>2</Paragraphs>
  <Slides>3</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vt:i4>
      </vt:variant>
    </vt:vector>
  </HeadingPairs>
  <TitlesOfParts>
    <vt:vector size="11" baseType="lpstr">
      <vt:lpstr>Arial</vt:lpstr>
      <vt:lpstr>Calibri</vt:lpstr>
      <vt:lpstr>Helvetica 35 Thin</vt:lpstr>
      <vt:lpstr>Helvetica 45 Light</vt:lpstr>
      <vt:lpstr>Helvetica 55 Roman</vt:lpstr>
      <vt:lpstr>Helvetica 65 Medium</vt:lpstr>
      <vt:lpstr>Wingdings</vt:lpstr>
      <vt:lpstr>blank</vt:lpstr>
      <vt:lpstr>Security monthly highlight</vt:lpstr>
      <vt:lpstr>Présentation PowerPoint</vt:lpstr>
      <vt:lpstr>Présentation PowerPoint</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monthly highlight</dc:title>
  <dc:creator>Utilisateur Microsoft Office</dc:creator>
  <cp:lastModifiedBy>Utilisateur Microsoft Office</cp:lastModifiedBy>
  <cp:revision>1</cp:revision>
  <dcterms:created xsi:type="dcterms:W3CDTF">2018-03-06T15:06:31Z</dcterms:created>
  <dcterms:modified xsi:type="dcterms:W3CDTF">2018-03-06T15:10:35Z</dcterms:modified>
</cp:coreProperties>
</file>