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82" r:id="rId2"/>
    <p:sldId id="281" r:id="rId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de la présentation" id="{1DDBAF10-673F-4E9B-83A6-01F051B89383}">
          <p14:sldIdLst/>
        </p14:section>
        <p14:section name="contenu du diaporama" id="{7C415485-64F3-4240-AEC1-14455B505EAE}">
          <p14:sldIdLst>
            <p14:sldId id="282"/>
            <p14:sldId id="281"/>
          </p14:sldIdLst>
        </p14:section>
        <p14:section name="merci : dernière diapo" id="{FD249092-554B-47FC-BF3F-1E9DB05FF9BC}">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howGuides="1">
      <p:cViewPr varScale="1">
        <p:scale>
          <a:sx n="65" d="100"/>
          <a:sy n="65" d="100"/>
        </p:scale>
        <p:origin x="-1452" y="-96"/>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A36EA-A6A6-3241-96CC-76CD1AE24D79}" type="datetimeFigureOut">
              <a:rPr lang="fr-FR" smtClean="0"/>
              <a:t>30/10/2017</a:t>
            </a:fld>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Espace réservé de l'image des diapositives 7"/>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Tree>
    <p:extLst>
      <p:ext uri="{BB962C8B-B14F-4D97-AF65-F5344CB8AC3E}">
        <p14:creationId xmlns:p14="http://schemas.microsoft.com/office/powerpoint/2010/main" val="196309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35" name="Rectangle 34"/>
          <p:cNvSpPr/>
          <p:nvPr userDrawn="1"/>
        </p:nvSpPr>
        <p:spPr>
          <a:xfrm>
            <a:off x="68670" y="2888208"/>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userDrawn="1"/>
        </p:nvSpPr>
        <p:spPr>
          <a:xfrm>
            <a:off x="88644" y="5019245"/>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userDrawn="1"/>
        </p:nvSpPr>
        <p:spPr>
          <a:xfrm>
            <a:off x="1393835" y="1372810"/>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userDrawn="1"/>
        </p:nvSpPr>
        <p:spPr>
          <a:xfrm>
            <a:off x="1393835" y="2888208"/>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userDrawn="1"/>
        </p:nvSpPr>
        <p:spPr>
          <a:xfrm>
            <a:off x="1393835" y="5019244"/>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userDrawn="1"/>
        </p:nvSpPr>
        <p:spPr>
          <a:xfrm>
            <a:off x="68670" y="1372810"/>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userDrawn="1"/>
        </p:nvSpPr>
        <p:spPr>
          <a:xfrm>
            <a:off x="2849642" y="1927778"/>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userDrawn="1"/>
        </p:nvSpPr>
        <p:spPr>
          <a:xfrm>
            <a:off x="2849642" y="3103141"/>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userDrawn="1"/>
        </p:nvSpPr>
        <p:spPr>
          <a:xfrm>
            <a:off x="2849642" y="4278504"/>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userDrawn="1"/>
        </p:nvSpPr>
        <p:spPr>
          <a:xfrm>
            <a:off x="2867076" y="5453868"/>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userDrawn="1"/>
        </p:nvSpPr>
        <p:spPr>
          <a:xfrm>
            <a:off x="2849642" y="752415"/>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texte 5"/>
          <p:cNvSpPr>
            <a:spLocks noGrp="1"/>
          </p:cNvSpPr>
          <p:nvPr>
            <p:ph type="body" sz="quarter" idx="10" hasCustomPrompt="1"/>
          </p:nvPr>
        </p:nvSpPr>
        <p:spPr>
          <a:xfrm>
            <a:off x="201956" y="1887900"/>
            <a:ext cx="647700" cy="503238"/>
          </a:xfrm>
        </p:spPr>
        <p:txBody>
          <a:bodyPr anchor="ctr">
            <a:normAutofit/>
          </a:bodyPr>
          <a:lstStyle>
            <a:lvl1pPr marL="0" indent="0" algn="ctr">
              <a:buNone/>
              <a:defRPr sz="3200" b="1">
                <a:solidFill>
                  <a:srgbClr val="FF9300"/>
                </a:solidFill>
              </a:defRPr>
            </a:lvl1pPr>
          </a:lstStyle>
          <a:p>
            <a:pPr lvl="0"/>
            <a:r>
              <a:rPr lang="fr-FR" dirty="0" smtClean="0"/>
              <a:t>#</a:t>
            </a:r>
            <a:endParaRPr lang="fr-FR" dirty="0"/>
          </a:p>
        </p:txBody>
      </p:sp>
      <p:sp>
        <p:nvSpPr>
          <p:cNvPr id="8" name="ZoneTexte 7"/>
          <p:cNvSpPr txBox="1"/>
          <p:nvPr userDrawn="1"/>
        </p:nvSpPr>
        <p:spPr>
          <a:xfrm>
            <a:off x="55225" y="1407398"/>
            <a:ext cx="1093446" cy="292388"/>
          </a:xfrm>
          <a:prstGeom prst="rect">
            <a:avLst/>
          </a:prstGeom>
          <a:noFill/>
        </p:spPr>
        <p:txBody>
          <a:bodyPr wrap="square" rtlCol="0">
            <a:spAutoFit/>
          </a:bodyPr>
          <a:lstStyle/>
          <a:p>
            <a:r>
              <a:rPr lang="fr-FR" sz="1300" b="1" dirty="0" smtClean="0">
                <a:solidFill>
                  <a:schemeClr val="bg1"/>
                </a:solidFill>
              </a:rPr>
              <a:t>High </a:t>
            </a:r>
            <a:r>
              <a:rPr lang="fr-FR" sz="1300" b="1" dirty="0" err="1" smtClean="0">
                <a:solidFill>
                  <a:schemeClr val="bg1"/>
                </a:solidFill>
              </a:rPr>
              <a:t>Risks</a:t>
            </a:r>
            <a:endParaRPr lang="fr-FR" sz="1300" b="1" dirty="0">
              <a:solidFill>
                <a:schemeClr val="bg1"/>
              </a:solidFill>
            </a:endParaRPr>
          </a:p>
        </p:txBody>
      </p:sp>
      <p:sp>
        <p:nvSpPr>
          <p:cNvPr id="9" name="ZoneTexte 8"/>
          <p:cNvSpPr txBox="1"/>
          <p:nvPr userDrawn="1"/>
        </p:nvSpPr>
        <p:spPr>
          <a:xfrm>
            <a:off x="1393836" y="1405096"/>
            <a:ext cx="1079999" cy="430887"/>
          </a:xfrm>
          <a:prstGeom prst="rect">
            <a:avLst/>
          </a:prstGeom>
          <a:noFill/>
        </p:spPr>
        <p:txBody>
          <a:bodyPr wrap="square" rtlCol="0">
            <a:spAutoFit/>
          </a:bodyPr>
          <a:lstStyle/>
          <a:p>
            <a:r>
              <a:rPr lang="fr-FR" sz="1100" b="1" dirty="0" smtClean="0">
                <a:solidFill>
                  <a:schemeClr val="bg1"/>
                </a:solidFill>
              </a:rPr>
              <a:t>High </a:t>
            </a:r>
            <a:r>
              <a:rPr lang="fr-FR" sz="1100" b="1" dirty="0" err="1" smtClean="0">
                <a:solidFill>
                  <a:schemeClr val="bg1"/>
                </a:solidFill>
              </a:rPr>
              <a:t>Risks</a:t>
            </a:r>
            <a:r>
              <a:rPr lang="fr-FR" sz="1100" b="1" dirty="0" smtClean="0">
                <a:solidFill>
                  <a:schemeClr val="bg1"/>
                </a:solidFill>
              </a:rPr>
              <a:t/>
            </a:r>
            <a:br>
              <a:rPr lang="fr-FR" sz="1100" b="1" dirty="0" smtClean="0">
                <a:solidFill>
                  <a:schemeClr val="bg1"/>
                </a:solidFill>
              </a:rPr>
            </a:br>
            <a:r>
              <a:rPr lang="fr-FR" sz="1100" b="1" dirty="0" err="1" smtClean="0">
                <a:solidFill>
                  <a:schemeClr val="bg1"/>
                </a:solidFill>
              </a:rPr>
              <a:t>Solved</a:t>
            </a:r>
            <a:endParaRPr lang="fr-FR" sz="1100" b="1" dirty="0">
              <a:solidFill>
                <a:schemeClr val="bg1"/>
              </a:solidFill>
            </a:endParaRPr>
          </a:p>
        </p:txBody>
      </p:sp>
      <p:sp>
        <p:nvSpPr>
          <p:cNvPr id="10" name="Espace réservé du texte 5"/>
          <p:cNvSpPr>
            <a:spLocks noGrp="1"/>
          </p:cNvSpPr>
          <p:nvPr>
            <p:ph type="body" sz="quarter" idx="11" hasCustomPrompt="1"/>
          </p:nvPr>
        </p:nvSpPr>
        <p:spPr>
          <a:xfrm>
            <a:off x="1631873" y="2021810"/>
            <a:ext cx="647700" cy="50323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11" name="ZoneTexte 10"/>
          <p:cNvSpPr txBox="1"/>
          <p:nvPr userDrawn="1"/>
        </p:nvSpPr>
        <p:spPr>
          <a:xfrm>
            <a:off x="55225" y="2888208"/>
            <a:ext cx="1093445" cy="292388"/>
          </a:xfrm>
          <a:prstGeom prst="rect">
            <a:avLst/>
          </a:prstGeom>
          <a:noFill/>
        </p:spPr>
        <p:txBody>
          <a:bodyPr wrap="square" rtlCol="0">
            <a:spAutoFit/>
          </a:bodyPr>
          <a:lstStyle/>
          <a:p>
            <a:r>
              <a:rPr lang="fr-FR" sz="1300" b="1" dirty="0" smtClean="0">
                <a:solidFill>
                  <a:schemeClr val="bg1"/>
                </a:solidFill>
              </a:rPr>
              <a:t>Light </a:t>
            </a:r>
            <a:r>
              <a:rPr lang="fr-FR" sz="1300" b="1" dirty="0" err="1" smtClean="0">
                <a:solidFill>
                  <a:schemeClr val="bg1"/>
                </a:solidFill>
              </a:rPr>
              <a:t>Risks</a:t>
            </a:r>
            <a:endParaRPr lang="fr-FR" sz="1300" b="1" dirty="0">
              <a:solidFill>
                <a:schemeClr val="bg1"/>
              </a:solidFill>
            </a:endParaRPr>
          </a:p>
        </p:txBody>
      </p:sp>
      <p:sp>
        <p:nvSpPr>
          <p:cNvPr id="12" name="ZoneTexte 11"/>
          <p:cNvSpPr txBox="1"/>
          <p:nvPr userDrawn="1"/>
        </p:nvSpPr>
        <p:spPr>
          <a:xfrm>
            <a:off x="1393836" y="2905780"/>
            <a:ext cx="1080000" cy="430887"/>
          </a:xfrm>
          <a:prstGeom prst="rect">
            <a:avLst/>
          </a:prstGeom>
          <a:noFill/>
        </p:spPr>
        <p:txBody>
          <a:bodyPr wrap="square" rtlCol="0">
            <a:spAutoFit/>
          </a:bodyPr>
          <a:lstStyle/>
          <a:p>
            <a:r>
              <a:rPr lang="fr-FR" sz="1100" b="1" dirty="0" smtClean="0">
                <a:solidFill>
                  <a:schemeClr val="bg1"/>
                </a:solidFill>
              </a:rPr>
              <a:t>Light </a:t>
            </a:r>
            <a:r>
              <a:rPr lang="fr-FR" sz="1100" b="1" dirty="0" err="1" smtClean="0">
                <a:solidFill>
                  <a:schemeClr val="bg1"/>
                </a:solidFill>
              </a:rPr>
              <a:t>Risks</a:t>
            </a:r>
            <a:r>
              <a:rPr lang="fr-FR" sz="1100" b="1" dirty="0" smtClean="0">
                <a:solidFill>
                  <a:schemeClr val="bg1"/>
                </a:solidFill>
              </a:rPr>
              <a:t/>
            </a:r>
            <a:br>
              <a:rPr lang="fr-FR" sz="1100" b="1" dirty="0" smtClean="0">
                <a:solidFill>
                  <a:schemeClr val="bg1"/>
                </a:solidFill>
              </a:rPr>
            </a:br>
            <a:r>
              <a:rPr lang="fr-FR" sz="1100" b="1" dirty="0" err="1" smtClean="0">
                <a:solidFill>
                  <a:schemeClr val="bg1"/>
                </a:solidFill>
              </a:rPr>
              <a:t>Solved</a:t>
            </a:r>
            <a:endParaRPr lang="fr-FR" sz="1100" b="1" dirty="0">
              <a:solidFill>
                <a:schemeClr val="bg1"/>
              </a:solidFill>
            </a:endParaRPr>
          </a:p>
        </p:txBody>
      </p:sp>
      <p:sp>
        <p:nvSpPr>
          <p:cNvPr id="13" name="Espace réservé du texte 5"/>
          <p:cNvSpPr>
            <a:spLocks noGrp="1"/>
          </p:cNvSpPr>
          <p:nvPr>
            <p:ph type="body" sz="quarter" idx="12" hasCustomPrompt="1"/>
          </p:nvPr>
        </p:nvSpPr>
        <p:spPr>
          <a:xfrm>
            <a:off x="201956" y="3336353"/>
            <a:ext cx="647700" cy="503238"/>
          </a:xfrm>
        </p:spPr>
        <p:txBody>
          <a:bodyPr anchor="ctr">
            <a:normAutofit/>
          </a:bodyPr>
          <a:lstStyle>
            <a:lvl1pPr marL="0" indent="0" algn="ctr">
              <a:buNone/>
              <a:defRPr sz="3200" b="1">
                <a:solidFill>
                  <a:srgbClr val="FF9300"/>
                </a:solidFill>
              </a:defRPr>
            </a:lvl1pPr>
          </a:lstStyle>
          <a:p>
            <a:pPr lvl="0"/>
            <a:r>
              <a:rPr lang="fr-FR" dirty="0" smtClean="0"/>
              <a:t>#</a:t>
            </a:r>
            <a:endParaRPr lang="fr-FR" dirty="0"/>
          </a:p>
        </p:txBody>
      </p:sp>
      <p:sp>
        <p:nvSpPr>
          <p:cNvPr id="14" name="Espace réservé du texte 5"/>
          <p:cNvSpPr>
            <a:spLocks noGrp="1"/>
          </p:cNvSpPr>
          <p:nvPr>
            <p:ph type="body" sz="quarter" idx="13" hasCustomPrompt="1"/>
          </p:nvPr>
        </p:nvSpPr>
        <p:spPr>
          <a:xfrm>
            <a:off x="1631873" y="3461970"/>
            <a:ext cx="647700" cy="50323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15" name="ZoneTexte 14"/>
          <p:cNvSpPr txBox="1"/>
          <p:nvPr userDrawn="1"/>
        </p:nvSpPr>
        <p:spPr>
          <a:xfrm>
            <a:off x="88644" y="4581128"/>
            <a:ext cx="2561151" cy="338554"/>
          </a:xfrm>
          <a:prstGeom prst="rect">
            <a:avLst/>
          </a:prstGeom>
          <a:noFill/>
        </p:spPr>
        <p:txBody>
          <a:bodyPr wrap="square" rtlCol="0">
            <a:spAutoFit/>
          </a:bodyPr>
          <a:lstStyle/>
          <a:p>
            <a:r>
              <a:rPr lang="fr-FR" sz="1600" b="1" dirty="0" smtClean="0"/>
              <a:t>Total </a:t>
            </a:r>
            <a:r>
              <a:rPr lang="fr-FR" sz="1600" b="1" dirty="0" err="1" smtClean="0"/>
              <a:t>Number</a:t>
            </a:r>
            <a:r>
              <a:rPr lang="fr-FR" sz="1600" b="1" dirty="0" smtClean="0"/>
              <a:t> of </a:t>
            </a:r>
            <a:r>
              <a:rPr lang="fr-FR" sz="1600" b="1" dirty="0" err="1" smtClean="0"/>
              <a:t>Objects</a:t>
            </a:r>
            <a:endParaRPr lang="fr-FR" sz="1600" b="1" dirty="0"/>
          </a:p>
        </p:txBody>
      </p:sp>
      <p:sp>
        <p:nvSpPr>
          <p:cNvPr id="17" name="Espace réservé du texte 5"/>
          <p:cNvSpPr>
            <a:spLocks noGrp="1"/>
          </p:cNvSpPr>
          <p:nvPr>
            <p:ph type="body" sz="quarter" idx="14" hasCustomPrompt="1"/>
          </p:nvPr>
        </p:nvSpPr>
        <p:spPr>
          <a:xfrm>
            <a:off x="298503" y="5589240"/>
            <a:ext cx="647700" cy="503238"/>
          </a:xfrm>
        </p:spPr>
        <p:txBody>
          <a:bodyPr anchor="ctr">
            <a:normAutofit/>
          </a:bodyPr>
          <a:lstStyle>
            <a:lvl1pPr marL="0" indent="0" algn="ctr">
              <a:buNone/>
              <a:defRPr sz="3200" b="1">
                <a:solidFill>
                  <a:srgbClr val="FF9300"/>
                </a:solidFill>
              </a:defRPr>
            </a:lvl1pPr>
          </a:lstStyle>
          <a:p>
            <a:pPr lvl="0"/>
            <a:r>
              <a:rPr lang="fr-FR" dirty="0" smtClean="0"/>
              <a:t>#</a:t>
            </a:r>
            <a:endParaRPr lang="fr-FR" dirty="0"/>
          </a:p>
        </p:txBody>
      </p:sp>
      <p:sp>
        <p:nvSpPr>
          <p:cNvPr id="18" name="ZoneTexte 17"/>
          <p:cNvSpPr txBox="1"/>
          <p:nvPr userDrawn="1"/>
        </p:nvSpPr>
        <p:spPr>
          <a:xfrm>
            <a:off x="59947" y="5120174"/>
            <a:ext cx="1080000" cy="369332"/>
          </a:xfrm>
          <a:prstGeom prst="rect">
            <a:avLst/>
          </a:prstGeom>
          <a:noFill/>
        </p:spPr>
        <p:txBody>
          <a:bodyPr wrap="square" rtlCol="0">
            <a:spAutoFit/>
          </a:bodyPr>
          <a:lstStyle/>
          <a:p>
            <a:pPr algn="ctr"/>
            <a:r>
              <a:rPr lang="fr-FR" b="1" dirty="0" smtClean="0">
                <a:solidFill>
                  <a:schemeClr val="bg1"/>
                </a:solidFill>
              </a:rPr>
              <a:t>B2B</a:t>
            </a:r>
            <a:endParaRPr lang="fr-FR" b="1" dirty="0">
              <a:solidFill>
                <a:schemeClr val="bg1"/>
              </a:solidFill>
            </a:endParaRPr>
          </a:p>
        </p:txBody>
      </p:sp>
      <p:sp>
        <p:nvSpPr>
          <p:cNvPr id="19" name="ZoneTexte 18"/>
          <p:cNvSpPr txBox="1"/>
          <p:nvPr userDrawn="1"/>
        </p:nvSpPr>
        <p:spPr>
          <a:xfrm>
            <a:off x="1393834" y="5117872"/>
            <a:ext cx="1051303" cy="369332"/>
          </a:xfrm>
          <a:prstGeom prst="rect">
            <a:avLst/>
          </a:prstGeom>
          <a:noFill/>
        </p:spPr>
        <p:txBody>
          <a:bodyPr wrap="square" rtlCol="0">
            <a:spAutoFit/>
          </a:bodyPr>
          <a:lstStyle/>
          <a:p>
            <a:pPr algn="ctr"/>
            <a:r>
              <a:rPr lang="fr-FR" b="1" dirty="0" smtClean="0">
                <a:solidFill>
                  <a:schemeClr val="bg1"/>
                </a:solidFill>
              </a:rPr>
              <a:t>B2C</a:t>
            </a:r>
            <a:endParaRPr lang="fr-FR" b="1" dirty="0">
              <a:solidFill>
                <a:schemeClr val="bg1"/>
              </a:solidFill>
            </a:endParaRPr>
          </a:p>
        </p:txBody>
      </p:sp>
      <p:sp>
        <p:nvSpPr>
          <p:cNvPr id="20" name="Espace réservé du texte 5"/>
          <p:cNvSpPr>
            <a:spLocks noGrp="1"/>
          </p:cNvSpPr>
          <p:nvPr>
            <p:ph type="body" sz="quarter" idx="15" hasCustomPrompt="1"/>
          </p:nvPr>
        </p:nvSpPr>
        <p:spPr>
          <a:xfrm>
            <a:off x="1631873" y="5586938"/>
            <a:ext cx="647700" cy="50323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21" name="ZoneTexte 20"/>
          <p:cNvSpPr txBox="1"/>
          <p:nvPr userDrawn="1"/>
        </p:nvSpPr>
        <p:spPr>
          <a:xfrm>
            <a:off x="55225" y="90505"/>
            <a:ext cx="1802096" cy="369332"/>
          </a:xfrm>
          <a:prstGeom prst="rect">
            <a:avLst/>
          </a:prstGeom>
          <a:noFill/>
        </p:spPr>
        <p:txBody>
          <a:bodyPr wrap="none" rtlCol="0">
            <a:spAutoFit/>
          </a:bodyPr>
          <a:lstStyle/>
          <a:p>
            <a:r>
              <a:rPr lang="fr-FR" b="1" dirty="0" smtClean="0"/>
              <a:t>Quick </a:t>
            </a:r>
            <a:r>
              <a:rPr lang="fr-FR" b="1" dirty="0" err="1" smtClean="0"/>
              <a:t>Overview</a:t>
            </a:r>
            <a:endParaRPr lang="fr-FR" b="1" dirty="0"/>
          </a:p>
        </p:txBody>
      </p:sp>
      <p:sp>
        <p:nvSpPr>
          <p:cNvPr id="22" name="Rectangle 21"/>
          <p:cNvSpPr/>
          <p:nvPr userDrawn="1"/>
        </p:nvSpPr>
        <p:spPr>
          <a:xfrm>
            <a:off x="1377131" y="686455"/>
            <a:ext cx="1214688" cy="584775"/>
          </a:xfrm>
          <a:prstGeom prst="rect">
            <a:avLst/>
          </a:prstGeom>
        </p:spPr>
        <p:txBody>
          <a:bodyPr wrap="square">
            <a:spAutoFit/>
          </a:bodyPr>
          <a:lstStyle/>
          <a:p>
            <a:pPr algn="l"/>
            <a:r>
              <a:rPr lang="fr-FR" sz="1600" dirty="0" err="1" smtClean="0"/>
              <a:t>Since</a:t>
            </a:r>
            <a:r>
              <a:rPr lang="fr-FR" sz="1600" dirty="0" smtClean="0"/>
              <a:t> last </a:t>
            </a:r>
            <a:r>
              <a:rPr lang="fr-FR" sz="1600" dirty="0" err="1" smtClean="0"/>
              <a:t>month</a:t>
            </a:r>
            <a:endParaRPr lang="fr-FR" sz="1600" dirty="0"/>
          </a:p>
        </p:txBody>
      </p:sp>
      <p:sp>
        <p:nvSpPr>
          <p:cNvPr id="23" name="ZoneTexte 22"/>
          <p:cNvSpPr txBox="1"/>
          <p:nvPr userDrawn="1"/>
        </p:nvSpPr>
        <p:spPr>
          <a:xfrm>
            <a:off x="2819851" y="62568"/>
            <a:ext cx="1925527" cy="369332"/>
          </a:xfrm>
          <a:prstGeom prst="rect">
            <a:avLst/>
          </a:prstGeom>
          <a:noFill/>
        </p:spPr>
        <p:txBody>
          <a:bodyPr wrap="none" rtlCol="0">
            <a:spAutoFit/>
          </a:bodyPr>
          <a:lstStyle/>
          <a:p>
            <a:r>
              <a:rPr lang="fr-FR" b="1" dirty="0" smtClean="0"/>
              <a:t>Security </a:t>
            </a:r>
            <a:r>
              <a:rPr lang="fr-FR" b="1" dirty="0" err="1" smtClean="0"/>
              <a:t>Process</a:t>
            </a:r>
            <a:endParaRPr lang="fr-FR" b="1" dirty="0"/>
          </a:p>
        </p:txBody>
      </p:sp>
      <p:sp>
        <p:nvSpPr>
          <p:cNvPr id="24" name="ZoneTexte 23"/>
          <p:cNvSpPr txBox="1"/>
          <p:nvPr userDrawn="1"/>
        </p:nvSpPr>
        <p:spPr>
          <a:xfrm>
            <a:off x="2867076" y="737205"/>
            <a:ext cx="1608581" cy="338554"/>
          </a:xfrm>
          <a:prstGeom prst="rect">
            <a:avLst/>
          </a:prstGeom>
          <a:noFill/>
        </p:spPr>
        <p:txBody>
          <a:bodyPr wrap="square" rtlCol="0">
            <a:spAutoFit/>
          </a:bodyPr>
          <a:lstStyle/>
          <a:p>
            <a:r>
              <a:rPr lang="fr-FR" sz="1600" b="1" dirty="0" smtClean="0">
                <a:solidFill>
                  <a:schemeClr val="bg1"/>
                </a:solidFill>
              </a:rPr>
              <a:t>Evaluation</a:t>
            </a:r>
            <a:endParaRPr lang="fr-FR" sz="1600" b="1" dirty="0">
              <a:solidFill>
                <a:schemeClr val="bg1"/>
              </a:solidFill>
            </a:endParaRPr>
          </a:p>
        </p:txBody>
      </p:sp>
      <p:sp>
        <p:nvSpPr>
          <p:cNvPr id="25" name="ZoneTexte 24"/>
          <p:cNvSpPr txBox="1"/>
          <p:nvPr userDrawn="1"/>
        </p:nvSpPr>
        <p:spPr>
          <a:xfrm>
            <a:off x="2837287" y="1938318"/>
            <a:ext cx="1602566" cy="338554"/>
          </a:xfrm>
          <a:prstGeom prst="rect">
            <a:avLst/>
          </a:prstGeom>
          <a:noFill/>
        </p:spPr>
        <p:txBody>
          <a:bodyPr wrap="square" rtlCol="0">
            <a:spAutoFit/>
          </a:bodyPr>
          <a:lstStyle/>
          <a:p>
            <a:r>
              <a:rPr lang="fr-FR" sz="1600" b="1" dirty="0" smtClean="0">
                <a:solidFill>
                  <a:schemeClr val="bg1"/>
                </a:solidFill>
              </a:rPr>
              <a:t>Qualification</a:t>
            </a:r>
            <a:endParaRPr lang="fr-FR" sz="1600" b="1" dirty="0">
              <a:solidFill>
                <a:schemeClr val="bg1"/>
              </a:solidFill>
            </a:endParaRPr>
          </a:p>
        </p:txBody>
      </p:sp>
      <p:sp>
        <p:nvSpPr>
          <p:cNvPr id="26" name="ZoneTexte 25"/>
          <p:cNvSpPr txBox="1"/>
          <p:nvPr userDrawn="1"/>
        </p:nvSpPr>
        <p:spPr>
          <a:xfrm>
            <a:off x="2819851" y="3140968"/>
            <a:ext cx="1637435" cy="338554"/>
          </a:xfrm>
          <a:prstGeom prst="rect">
            <a:avLst/>
          </a:prstGeom>
          <a:noFill/>
        </p:spPr>
        <p:txBody>
          <a:bodyPr wrap="square" rtlCol="0">
            <a:spAutoFit/>
          </a:bodyPr>
          <a:lstStyle/>
          <a:p>
            <a:r>
              <a:rPr lang="fr-FR" sz="1600" b="1" dirty="0" smtClean="0">
                <a:solidFill>
                  <a:schemeClr val="bg1"/>
                </a:solidFill>
              </a:rPr>
              <a:t>Security Audit</a:t>
            </a:r>
            <a:endParaRPr lang="fr-FR" sz="1600" b="1" dirty="0">
              <a:solidFill>
                <a:schemeClr val="bg1"/>
              </a:solidFill>
            </a:endParaRPr>
          </a:p>
        </p:txBody>
      </p:sp>
      <p:sp>
        <p:nvSpPr>
          <p:cNvPr id="27" name="ZoneTexte 26"/>
          <p:cNvSpPr txBox="1"/>
          <p:nvPr userDrawn="1"/>
        </p:nvSpPr>
        <p:spPr>
          <a:xfrm>
            <a:off x="2837286" y="4293096"/>
            <a:ext cx="1602565" cy="338554"/>
          </a:xfrm>
          <a:prstGeom prst="rect">
            <a:avLst/>
          </a:prstGeom>
          <a:noFill/>
        </p:spPr>
        <p:txBody>
          <a:bodyPr wrap="square" rtlCol="0">
            <a:spAutoFit/>
          </a:bodyPr>
          <a:lstStyle/>
          <a:p>
            <a:r>
              <a:rPr lang="fr-FR" sz="1600" b="1" dirty="0" err="1" smtClean="0">
                <a:solidFill>
                  <a:schemeClr val="bg1"/>
                </a:solidFill>
              </a:rPr>
              <a:t>Testing</a:t>
            </a:r>
            <a:endParaRPr lang="fr-FR" sz="1600" b="1" dirty="0">
              <a:solidFill>
                <a:schemeClr val="bg1"/>
              </a:solidFill>
            </a:endParaRPr>
          </a:p>
        </p:txBody>
      </p:sp>
      <p:sp>
        <p:nvSpPr>
          <p:cNvPr id="28" name="ZoneTexte 27"/>
          <p:cNvSpPr txBox="1"/>
          <p:nvPr userDrawn="1"/>
        </p:nvSpPr>
        <p:spPr>
          <a:xfrm>
            <a:off x="2867075" y="5438658"/>
            <a:ext cx="1572775" cy="338554"/>
          </a:xfrm>
          <a:prstGeom prst="rect">
            <a:avLst/>
          </a:prstGeom>
          <a:noFill/>
        </p:spPr>
        <p:txBody>
          <a:bodyPr wrap="square" rtlCol="0">
            <a:spAutoFit/>
          </a:bodyPr>
          <a:lstStyle/>
          <a:p>
            <a:r>
              <a:rPr lang="fr-FR" sz="1600" b="1" dirty="0" smtClean="0">
                <a:solidFill>
                  <a:schemeClr val="bg1"/>
                </a:solidFill>
              </a:rPr>
              <a:t>In Life</a:t>
            </a:r>
            <a:endParaRPr lang="fr-FR" sz="1600" b="1" dirty="0">
              <a:solidFill>
                <a:schemeClr val="bg1"/>
              </a:solidFill>
            </a:endParaRPr>
          </a:p>
        </p:txBody>
      </p:sp>
      <p:sp>
        <p:nvSpPr>
          <p:cNvPr id="43" name="Espace réservé du texte 5"/>
          <p:cNvSpPr>
            <a:spLocks noGrp="1"/>
          </p:cNvSpPr>
          <p:nvPr>
            <p:ph type="body" sz="quarter" idx="16" hasCustomPrompt="1"/>
          </p:nvPr>
        </p:nvSpPr>
        <p:spPr>
          <a:xfrm>
            <a:off x="3707904" y="1012031"/>
            <a:ext cx="647700" cy="503238"/>
          </a:xfrm>
          <a:noFill/>
          <a:ln>
            <a:noFill/>
          </a:ln>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44" name="Espace réservé du texte 5"/>
          <p:cNvSpPr>
            <a:spLocks noGrp="1"/>
          </p:cNvSpPr>
          <p:nvPr>
            <p:ph type="body" sz="quarter" idx="17" hasCustomPrompt="1"/>
          </p:nvPr>
        </p:nvSpPr>
        <p:spPr>
          <a:xfrm>
            <a:off x="3707904" y="2204864"/>
            <a:ext cx="647700" cy="503238"/>
          </a:xfrm>
          <a:noFill/>
          <a:ln>
            <a:noFill/>
          </a:ln>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45" name="Espace réservé du texte 5"/>
          <p:cNvSpPr>
            <a:spLocks noGrp="1"/>
          </p:cNvSpPr>
          <p:nvPr>
            <p:ph type="body" sz="quarter" idx="18" hasCustomPrompt="1"/>
          </p:nvPr>
        </p:nvSpPr>
        <p:spPr>
          <a:xfrm>
            <a:off x="3707904" y="3356992"/>
            <a:ext cx="647700" cy="503238"/>
          </a:xfrm>
          <a:noFill/>
          <a:ln>
            <a:noFill/>
          </a:ln>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46" name="Espace réservé du texte 5"/>
          <p:cNvSpPr>
            <a:spLocks noGrp="1"/>
          </p:cNvSpPr>
          <p:nvPr>
            <p:ph type="body" sz="quarter" idx="19" hasCustomPrompt="1"/>
          </p:nvPr>
        </p:nvSpPr>
        <p:spPr>
          <a:xfrm>
            <a:off x="3707904" y="4509120"/>
            <a:ext cx="647700" cy="503238"/>
          </a:xfrm>
          <a:noFill/>
          <a:ln>
            <a:noFill/>
          </a:ln>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47" name="Espace réservé du texte 5"/>
          <p:cNvSpPr>
            <a:spLocks noGrp="1"/>
          </p:cNvSpPr>
          <p:nvPr>
            <p:ph type="body" sz="quarter" idx="20" hasCustomPrompt="1"/>
          </p:nvPr>
        </p:nvSpPr>
        <p:spPr>
          <a:xfrm>
            <a:off x="3707904" y="5661248"/>
            <a:ext cx="647700" cy="503238"/>
          </a:xfrm>
          <a:noFill/>
          <a:ln>
            <a:noFill/>
          </a:ln>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48" name="ZoneTexte 47"/>
          <p:cNvSpPr txBox="1"/>
          <p:nvPr userDrawn="1"/>
        </p:nvSpPr>
        <p:spPr>
          <a:xfrm>
            <a:off x="5508104" y="90505"/>
            <a:ext cx="2945037" cy="369332"/>
          </a:xfrm>
          <a:prstGeom prst="rect">
            <a:avLst/>
          </a:prstGeom>
          <a:noFill/>
        </p:spPr>
        <p:txBody>
          <a:bodyPr wrap="none" rtlCol="0">
            <a:spAutoFit/>
          </a:bodyPr>
          <a:lstStyle/>
          <a:p>
            <a:r>
              <a:rPr lang="fr-FR" b="1" dirty="0" smtClean="0"/>
              <a:t>Security </a:t>
            </a:r>
            <a:r>
              <a:rPr lang="fr-FR" b="1" dirty="0" err="1" smtClean="0"/>
              <a:t>Process</a:t>
            </a:r>
            <a:r>
              <a:rPr lang="fr-FR" b="1" dirty="0" smtClean="0"/>
              <a:t> </a:t>
            </a:r>
            <a:r>
              <a:rPr lang="fr-FR" b="1" dirty="0" err="1" smtClean="0"/>
              <a:t>Overview</a:t>
            </a:r>
            <a:endParaRPr lang="fr-FR" b="1" dirty="0"/>
          </a:p>
        </p:txBody>
      </p:sp>
    </p:spTree>
    <p:extLst>
      <p:ext uri="{BB962C8B-B14F-4D97-AF65-F5344CB8AC3E}">
        <p14:creationId xmlns:p14="http://schemas.microsoft.com/office/powerpoint/2010/main" val="33813652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7405" cy="982800"/>
          </a:xfrm>
        </p:spPr>
        <p:txBody>
          <a:bodyPr/>
          <a:lstStyle>
            <a:lvl1pPr algn="l">
              <a:defRPr/>
            </a:lvl1pPr>
          </a:lstStyle>
          <a:p>
            <a:r>
              <a:rPr lang="fr-FR" dirty="0" smtClean="0"/>
              <a:t>titre seul</a:t>
            </a:r>
            <a:endParaRPr lang="fr-FR" dirty="0"/>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88"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0"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61529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5" y="1832706"/>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72456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5" y="2984834"/>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390208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5" y="4136962"/>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88" y="1756660"/>
            <a:ext cx="7058025"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404813"/>
            <a:ext cx="7084800" cy="9828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2" y="33596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2" y="39692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2" y="458127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2" y="5229200"/>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3359627"/>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396922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458127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5229200"/>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335756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335962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335699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335905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457921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458127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4581128"/>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4583192"/>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773239"/>
            <a:ext cx="3340100" cy="3870340"/>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08" y="4370751"/>
            <a:ext cx="3313113"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08" y="1773238"/>
            <a:ext cx="3313113" cy="2232025"/>
          </a:xfrm>
        </p:spPr>
        <p:txBody>
          <a:bodyPr/>
          <a:lstStyle>
            <a:lvl1pPr>
              <a:spcAft>
                <a:spcPts val="0"/>
              </a:spcAft>
              <a:defRPr sz="1800"/>
            </a:lvl1pPr>
          </a:lstStyle>
          <a:p>
            <a:r>
              <a:rPr lang="fr-FR" dirty="0" smtClean="0"/>
              <a:t>cliquez ici pour insérer une image</a:t>
            </a:r>
            <a:endParaRPr lang="fr-FR" dirty="0"/>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404813"/>
            <a:ext cx="3344862" cy="984250"/>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773238"/>
            <a:ext cx="3340100"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6858000"/>
          </a:xfrm>
        </p:spPr>
        <p:txBody>
          <a:bodyPr/>
          <a:lstStyle/>
          <a:p>
            <a:r>
              <a:rPr lang="fr-FR" dirty="0" smtClean="0"/>
              <a:t>cliquez sur l'icône pour ajouter une image</a:t>
            </a:r>
            <a:endParaRPr lang="fr-FR" dirty="0"/>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1129"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29" y="1773238"/>
            <a:ext cx="3316971" cy="2303834"/>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773238"/>
            <a:ext cx="3289984" cy="2303834"/>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0" y="4365625"/>
            <a:ext cx="3316971"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6" name="Espace réservé du texte 7"/>
          <p:cNvSpPr>
            <a:spLocks noGrp="1"/>
          </p:cNvSpPr>
          <p:nvPr>
            <p:ph type="body" sz="quarter" idx="15" hasCustomPrompt="1"/>
          </p:nvPr>
        </p:nvSpPr>
        <p:spPr>
          <a:xfrm>
            <a:off x="4787403" y="4365104"/>
            <a:ext cx="3294597"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669"/>
            <a:ext cx="7084800"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9" name="Espace réservé du texte 7"/>
          <p:cNvSpPr>
            <a:spLocks noGrp="1"/>
          </p:cNvSpPr>
          <p:nvPr>
            <p:ph type="body" sz="quarter" idx="20" hasCustomPrompt="1"/>
          </p:nvPr>
        </p:nvSpPr>
        <p:spPr>
          <a:xfrm>
            <a:off x="4703143"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Disposition personnalisée">
    <p:spTree>
      <p:nvGrpSpPr>
        <p:cNvPr id="1" name=""/>
        <p:cNvGrpSpPr/>
        <p:nvPr/>
      </p:nvGrpSpPr>
      <p:grpSpPr>
        <a:xfrm>
          <a:off x="0" y="0"/>
          <a:ext cx="0" cy="0"/>
          <a:chOff x="0" y="0"/>
          <a:chExt cx="0" cy="0"/>
        </a:xfrm>
      </p:grpSpPr>
      <p:sp>
        <p:nvSpPr>
          <p:cNvPr id="35" name="Rectangle 34"/>
          <p:cNvSpPr/>
          <p:nvPr userDrawn="1"/>
        </p:nvSpPr>
        <p:spPr>
          <a:xfrm>
            <a:off x="262430" y="3348896"/>
            <a:ext cx="1296000" cy="108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userDrawn="1"/>
        </p:nvSpPr>
        <p:spPr>
          <a:xfrm>
            <a:off x="156236" y="5121328"/>
            <a:ext cx="1080000" cy="126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userDrawn="1"/>
        </p:nvSpPr>
        <p:spPr>
          <a:xfrm>
            <a:off x="1766218" y="653602"/>
            <a:ext cx="1080000" cy="108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userDrawn="1"/>
        </p:nvSpPr>
        <p:spPr>
          <a:xfrm>
            <a:off x="1766218" y="3348896"/>
            <a:ext cx="1080000" cy="108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userDrawn="1"/>
        </p:nvSpPr>
        <p:spPr>
          <a:xfrm>
            <a:off x="1475775" y="5121327"/>
            <a:ext cx="1080000" cy="126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userDrawn="1"/>
        </p:nvSpPr>
        <p:spPr>
          <a:xfrm>
            <a:off x="262430" y="653602"/>
            <a:ext cx="1296000" cy="108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texte 5"/>
          <p:cNvSpPr>
            <a:spLocks noGrp="1"/>
          </p:cNvSpPr>
          <p:nvPr>
            <p:ph type="body" sz="quarter" idx="10" hasCustomPrompt="1"/>
          </p:nvPr>
        </p:nvSpPr>
        <p:spPr>
          <a:xfrm>
            <a:off x="372386" y="1179377"/>
            <a:ext cx="647700" cy="463648"/>
          </a:xfrm>
        </p:spPr>
        <p:txBody>
          <a:bodyPr anchor="ctr">
            <a:noAutofit/>
          </a:bodyPr>
          <a:lstStyle>
            <a:lvl1pPr marL="0" indent="0" algn="ctr">
              <a:buNone/>
              <a:defRPr sz="3600" b="1">
                <a:solidFill>
                  <a:schemeClr val="bg1"/>
                </a:solidFill>
              </a:defRPr>
            </a:lvl1pPr>
          </a:lstStyle>
          <a:p>
            <a:pPr lvl="0"/>
            <a:r>
              <a:rPr lang="fr-FR" dirty="0" smtClean="0"/>
              <a:t>#</a:t>
            </a:r>
            <a:endParaRPr lang="fr-FR" dirty="0"/>
          </a:p>
        </p:txBody>
      </p:sp>
      <p:sp>
        <p:nvSpPr>
          <p:cNvPr id="8" name="ZoneTexte 7"/>
          <p:cNvSpPr txBox="1"/>
          <p:nvPr userDrawn="1"/>
        </p:nvSpPr>
        <p:spPr>
          <a:xfrm>
            <a:off x="262430" y="688190"/>
            <a:ext cx="1296000" cy="307777"/>
          </a:xfrm>
          <a:prstGeom prst="rect">
            <a:avLst/>
          </a:prstGeom>
          <a:noFill/>
        </p:spPr>
        <p:txBody>
          <a:bodyPr wrap="square" rtlCol="0">
            <a:spAutoFit/>
          </a:bodyPr>
          <a:lstStyle/>
          <a:p>
            <a:r>
              <a:rPr lang="fr-FR" sz="1400" b="1" dirty="0" smtClean="0">
                <a:solidFill>
                  <a:schemeClr val="bg1"/>
                </a:solidFill>
              </a:rPr>
              <a:t>High </a:t>
            </a:r>
            <a:r>
              <a:rPr lang="fr-FR" sz="1300" b="1" dirty="0" err="1" smtClean="0">
                <a:solidFill>
                  <a:schemeClr val="bg1"/>
                </a:solidFill>
              </a:rPr>
              <a:t>Risks</a:t>
            </a:r>
            <a:endParaRPr lang="fr-FR" sz="1300" b="1" dirty="0">
              <a:solidFill>
                <a:schemeClr val="bg1"/>
              </a:solidFill>
            </a:endParaRPr>
          </a:p>
        </p:txBody>
      </p:sp>
      <p:sp>
        <p:nvSpPr>
          <p:cNvPr id="10" name="Espace réservé du texte 5"/>
          <p:cNvSpPr>
            <a:spLocks noGrp="1"/>
          </p:cNvSpPr>
          <p:nvPr>
            <p:ph type="body" sz="quarter" idx="11" hasCustomPrompt="1"/>
          </p:nvPr>
        </p:nvSpPr>
        <p:spPr>
          <a:xfrm>
            <a:off x="1982368" y="1179377"/>
            <a:ext cx="647700" cy="46364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11" name="ZoneTexte 10"/>
          <p:cNvSpPr txBox="1"/>
          <p:nvPr userDrawn="1"/>
        </p:nvSpPr>
        <p:spPr>
          <a:xfrm>
            <a:off x="269153" y="3384058"/>
            <a:ext cx="1282555" cy="307777"/>
          </a:xfrm>
          <a:prstGeom prst="rect">
            <a:avLst/>
          </a:prstGeom>
          <a:noFill/>
        </p:spPr>
        <p:txBody>
          <a:bodyPr wrap="square" rtlCol="0">
            <a:spAutoFit/>
          </a:bodyPr>
          <a:lstStyle/>
          <a:p>
            <a:r>
              <a:rPr lang="fr-FR" sz="1400" b="1" dirty="0" smtClean="0">
                <a:solidFill>
                  <a:schemeClr val="bg1"/>
                </a:solidFill>
              </a:rPr>
              <a:t>Light</a:t>
            </a:r>
            <a:r>
              <a:rPr lang="fr-FR" sz="1300" b="1" dirty="0" smtClean="0">
                <a:solidFill>
                  <a:schemeClr val="bg1"/>
                </a:solidFill>
              </a:rPr>
              <a:t> </a:t>
            </a:r>
            <a:r>
              <a:rPr lang="fr-FR" sz="1300" b="1" dirty="0" err="1" smtClean="0">
                <a:solidFill>
                  <a:schemeClr val="bg1"/>
                </a:solidFill>
              </a:rPr>
              <a:t>Risks</a:t>
            </a:r>
            <a:endParaRPr lang="fr-FR" sz="1300" b="1" dirty="0">
              <a:solidFill>
                <a:schemeClr val="bg1"/>
              </a:solidFill>
            </a:endParaRPr>
          </a:p>
        </p:txBody>
      </p:sp>
      <p:sp>
        <p:nvSpPr>
          <p:cNvPr id="13" name="Espace réservé du texte 5"/>
          <p:cNvSpPr>
            <a:spLocks noGrp="1"/>
          </p:cNvSpPr>
          <p:nvPr>
            <p:ph type="body" sz="quarter" idx="12" hasCustomPrompt="1"/>
          </p:nvPr>
        </p:nvSpPr>
        <p:spPr>
          <a:xfrm>
            <a:off x="372386" y="3836311"/>
            <a:ext cx="647700" cy="455430"/>
          </a:xfrm>
        </p:spPr>
        <p:txBody>
          <a:bodyPr anchor="ctr">
            <a:noAutofit/>
          </a:bodyPr>
          <a:lstStyle>
            <a:lvl1pPr marL="0" indent="0" algn="ctr">
              <a:buNone/>
              <a:defRPr sz="3600" b="1">
                <a:solidFill>
                  <a:schemeClr val="bg1"/>
                </a:solidFill>
              </a:defRPr>
            </a:lvl1pPr>
          </a:lstStyle>
          <a:p>
            <a:pPr lvl="0"/>
            <a:r>
              <a:rPr lang="fr-FR" dirty="0" smtClean="0"/>
              <a:t>#</a:t>
            </a:r>
            <a:endParaRPr lang="fr-FR" dirty="0"/>
          </a:p>
        </p:txBody>
      </p:sp>
      <p:sp>
        <p:nvSpPr>
          <p:cNvPr id="14" name="Espace réservé du texte 5"/>
          <p:cNvSpPr>
            <a:spLocks noGrp="1"/>
          </p:cNvSpPr>
          <p:nvPr>
            <p:ph type="body" sz="quarter" idx="13" hasCustomPrompt="1"/>
          </p:nvPr>
        </p:nvSpPr>
        <p:spPr>
          <a:xfrm>
            <a:off x="1982368" y="3836311"/>
            <a:ext cx="647700" cy="455430"/>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15" name="ZoneTexte 14"/>
          <p:cNvSpPr txBox="1"/>
          <p:nvPr userDrawn="1"/>
        </p:nvSpPr>
        <p:spPr>
          <a:xfrm>
            <a:off x="170585" y="4690010"/>
            <a:ext cx="3681335" cy="369332"/>
          </a:xfrm>
          <a:prstGeom prst="rect">
            <a:avLst/>
          </a:prstGeom>
          <a:noFill/>
        </p:spPr>
        <p:txBody>
          <a:bodyPr wrap="square" rtlCol="0">
            <a:spAutoFit/>
          </a:bodyPr>
          <a:lstStyle/>
          <a:p>
            <a:pPr algn="ctr"/>
            <a:r>
              <a:rPr lang="fr-FR" sz="1800" b="1" dirty="0" smtClean="0">
                <a:solidFill>
                  <a:schemeClr val="accent4">
                    <a:lumMod val="50000"/>
                  </a:schemeClr>
                </a:solidFill>
                <a:latin typeface="Calibri" panose="020F0502020204030204" pitchFamily="34" charset="0"/>
              </a:rPr>
              <a:t>Total </a:t>
            </a:r>
            <a:r>
              <a:rPr lang="fr-FR" sz="1800" b="1" dirty="0" err="1" smtClean="0">
                <a:solidFill>
                  <a:schemeClr val="accent4">
                    <a:lumMod val="50000"/>
                  </a:schemeClr>
                </a:solidFill>
                <a:latin typeface="Calibri" panose="020F0502020204030204" pitchFamily="34" charset="0"/>
              </a:rPr>
              <a:t>Number</a:t>
            </a:r>
            <a:r>
              <a:rPr lang="fr-FR" sz="1800" b="1" dirty="0" smtClean="0">
                <a:solidFill>
                  <a:schemeClr val="accent4">
                    <a:lumMod val="50000"/>
                  </a:schemeClr>
                </a:solidFill>
                <a:latin typeface="Calibri" panose="020F0502020204030204" pitchFamily="34" charset="0"/>
              </a:rPr>
              <a:t> of </a:t>
            </a:r>
            <a:r>
              <a:rPr lang="fr-FR" sz="1800" b="1" dirty="0" err="1" smtClean="0">
                <a:solidFill>
                  <a:schemeClr val="accent4">
                    <a:lumMod val="50000"/>
                  </a:schemeClr>
                </a:solidFill>
                <a:latin typeface="Calibri" panose="020F0502020204030204" pitchFamily="34" charset="0"/>
              </a:rPr>
              <a:t>Objects</a:t>
            </a:r>
            <a:endParaRPr lang="fr-FR" sz="1800" b="1" dirty="0">
              <a:solidFill>
                <a:schemeClr val="accent4">
                  <a:lumMod val="50000"/>
                </a:schemeClr>
              </a:solidFill>
              <a:latin typeface="Calibri" panose="020F0502020204030204" pitchFamily="34" charset="0"/>
            </a:endParaRPr>
          </a:p>
        </p:txBody>
      </p:sp>
      <p:sp>
        <p:nvSpPr>
          <p:cNvPr id="17" name="Espace réservé du texte 5"/>
          <p:cNvSpPr>
            <a:spLocks noGrp="1"/>
          </p:cNvSpPr>
          <p:nvPr>
            <p:ph type="body" sz="quarter" idx="14" hasCustomPrompt="1"/>
          </p:nvPr>
        </p:nvSpPr>
        <p:spPr>
          <a:xfrm>
            <a:off x="372386" y="5711547"/>
            <a:ext cx="647700" cy="503238"/>
          </a:xfrm>
        </p:spPr>
        <p:txBody>
          <a:bodyPr anchor="ctr">
            <a:noAutofit/>
          </a:bodyPr>
          <a:lstStyle>
            <a:lvl1pPr marL="0" indent="0" algn="ctr">
              <a:buNone/>
              <a:defRPr sz="3600" b="1">
                <a:solidFill>
                  <a:schemeClr val="bg1"/>
                </a:solidFill>
              </a:defRPr>
            </a:lvl1pPr>
          </a:lstStyle>
          <a:p>
            <a:pPr lvl="0"/>
            <a:r>
              <a:rPr lang="fr-FR" dirty="0" smtClean="0"/>
              <a:t>#</a:t>
            </a:r>
            <a:endParaRPr lang="fr-FR" dirty="0"/>
          </a:p>
        </p:txBody>
      </p:sp>
      <p:sp>
        <p:nvSpPr>
          <p:cNvPr id="18" name="ZoneTexte 17"/>
          <p:cNvSpPr txBox="1"/>
          <p:nvPr userDrawn="1"/>
        </p:nvSpPr>
        <p:spPr>
          <a:xfrm>
            <a:off x="156236" y="5222257"/>
            <a:ext cx="1080000" cy="369332"/>
          </a:xfrm>
          <a:prstGeom prst="rect">
            <a:avLst/>
          </a:prstGeom>
          <a:noFill/>
        </p:spPr>
        <p:txBody>
          <a:bodyPr wrap="square" rtlCol="0">
            <a:spAutoFit/>
          </a:bodyPr>
          <a:lstStyle/>
          <a:p>
            <a:pPr algn="ctr"/>
            <a:r>
              <a:rPr lang="fr-FR" b="1" dirty="0" err="1" smtClean="0">
                <a:solidFill>
                  <a:schemeClr val="bg1"/>
                </a:solidFill>
              </a:rPr>
              <a:t>eIoT</a:t>
            </a:r>
            <a:endParaRPr lang="fr-FR" b="1" dirty="0">
              <a:solidFill>
                <a:schemeClr val="bg1"/>
              </a:solidFill>
            </a:endParaRPr>
          </a:p>
        </p:txBody>
      </p:sp>
      <p:sp>
        <p:nvSpPr>
          <p:cNvPr id="19" name="ZoneTexte 18"/>
          <p:cNvSpPr txBox="1"/>
          <p:nvPr userDrawn="1"/>
        </p:nvSpPr>
        <p:spPr>
          <a:xfrm>
            <a:off x="1490124" y="5219955"/>
            <a:ext cx="1051303" cy="369332"/>
          </a:xfrm>
          <a:prstGeom prst="rect">
            <a:avLst/>
          </a:prstGeom>
          <a:noFill/>
        </p:spPr>
        <p:txBody>
          <a:bodyPr wrap="square" rtlCol="0">
            <a:spAutoFit/>
          </a:bodyPr>
          <a:lstStyle/>
          <a:p>
            <a:pPr algn="ctr"/>
            <a:r>
              <a:rPr lang="fr-FR" b="1" dirty="0" smtClean="0">
                <a:solidFill>
                  <a:schemeClr val="bg1"/>
                </a:solidFill>
              </a:rPr>
              <a:t>B2C</a:t>
            </a:r>
            <a:endParaRPr lang="fr-FR" b="1" dirty="0">
              <a:solidFill>
                <a:schemeClr val="bg1"/>
              </a:solidFill>
            </a:endParaRPr>
          </a:p>
        </p:txBody>
      </p:sp>
      <p:sp>
        <p:nvSpPr>
          <p:cNvPr id="20" name="Espace réservé du texte 5"/>
          <p:cNvSpPr>
            <a:spLocks noGrp="1"/>
          </p:cNvSpPr>
          <p:nvPr>
            <p:ph type="body" sz="quarter" idx="15" hasCustomPrompt="1"/>
          </p:nvPr>
        </p:nvSpPr>
        <p:spPr>
          <a:xfrm>
            <a:off x="1691925" y="5711547"/>
            <a:ext cx="647700" cy="50323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21" name="ZoneTexte 20"/>
          <p:cNvSpPr txBox="1"/>
          <p:nvPr userDrawn="1"/>
        </p:nvSpPr>
        <p:spPr>
          <a:xfrm>
            <a:off x="235793" y="32008"/>
            <a:ext cx="2608015" cy="461665"/>
          </a:xfrm>
          <a:prstGeom prst="rect">
            <a:avLst/>
          </a:prstGeom>
          <a:noFill/>
        </p:spPr>
        <p:txBody>
          <a:bodyPr wrap="square" rtlCol="0">
            <a:spAutoFit/>
          </a:bodyPr>
          <a:lstStyle/>
          <a:p>
            <a:r>
              <a:rPr lang="fr-FR" sz="2400" b="1" dirty="0" smtClean="0">
                <a:solidFill>
                  <a:schemeClr val="accent4">
                    <a:lumMod val="50000"/>
                  </a:schemeClr>
                </a:solidFill>
                <a:latin typeface="Calibri" panose="020F0502020204030204" pitchFamily="34" charset="0"/>
              </a:rPr>
              <a:t>Quick </a:t>
            </a:r>
            <a:r>
              <a:rPr lang="fr-FR" sz="2400" b="1" dirty="0" err="1" smtClean="0">
                <a:solidFill>
                  <a:schemeClr val="accent4">
                    <a:lumMod val="50000"/>
                  </a:schemeClr>
                </a:solidFill>
                <a:latin typeface="Calibri" panose="020F0502020204030204" pitchFamily="34" charset="0"/>
              </a:rPr>
              <a:t>Overview</a:t>
            </a:r>
            <a:endParaRPr lang="fr-FR" sz="2400" b="1" dirty="0">
              <a:solidFill>
                <a:schemeClr val="accent4">
                  <a:lumMod val="50000"/>
                </a:schemeClr>
              </a:solidFill>
              <a:latin typeface="Calibri" panose="020F0502020204030204" pitchFamily="34" charset="0"/>
            </a:endParaRPr>
          </a:p>
        </p:txBody>
      </p:sp>
      <p:sp>
        <p:nvSpPr>
          <p:cNvPr id="23" name="ZoneTexte 22"/>
          <p:cNvSpPr txBox="1"/>
          <p:nvPr userDrawn="1"/>
        </p:nvSpPr>
        <p:spPr>
          <a:xfrm>
            <a:off x="3275856" y="62568"/>
            <a:ext cx="3542316" cy="461665"/>
          </a:xfrm>
          <a:prstGeom prst="rect">
            <a:avLst/>
          </a:prstGeom>
          <a:noFill/>
        </p:spPr>
        <p:txBody>
          <a:bodyPr wrap="none" rtlCol="0">
            <a:spAutoFit/>
          </a:bodyPr>
          <a:lstStyle/>
          <a:p>
            <a:r>
              <a:rPr lang="fr-FR" sz="2400" b="1" dirty="0" smtClean="0">
                <a:solidFill>
                  <a:schemeClr val="accent4">
                    <a:lumMod val="50000"/>
                  </a:schemeClr>
                </a:solidFill>
                <a:latin typeface="Calibri" panose="020F0502020204030204" pitchFamily="34" charset="0"/>
              </a:rPr>
              <a:t>Security </a:t>
            </a:r>
            <a:r>
              <a:rPr lang="fr-FR" sz="2400" b="1" dirty="0" err="1" smtClean="0">
                <a:solidFill>
                  <a:schemeClr val="accent4">
                    <a:lumMod val="50000"/>
                  </a:schemeClr>
                </a:solidFill>
                <a:latin typeface="Calibri" panose="020F0502020204030204" pitchFamily="34" charset="0"/>
              </a:rPr>
              <a:t>Process</a:t>
            </a:r>
            <a:r>
              <a:rPr lang="fr-FR" sz="2400" b="1" dirty="0" smtClean="0">
                <a:solidFill>
                  <a:schemeClr val="accent4">
                    <a:lumMod val="50000"/>
                  </a:schemeClr>
                </a:solidFill>
                <a:latin typeface="Calibri" panose="020F0502020204030204" pitchFamily="34" charset="0"/>
              </a:rPr>
              <a:t> </a:t>
            </a:r>
            <a:r>
              <a:rPr lang="fr-FR" sz="2400" b="1" dirty="0" err="1" smtClean="0">
                <a:solidFill>
                  <a:schemeClr val="accent4">
                    <a:lumMod val="50000"/>
                  </a:schemeClr>
                </a:solidFill>
                <a:latin typeface="Calibri" panose="020F0502020204030204" pitchFamily="34" charset="0"/>
              </a:rPr>
              <a:t>Overview</a:t>
            </a:r>
            <a:endParaRPr lang="fr-FR" sz="2400" b="1" dirty="0">
              <a:solidFill>
                <a:schemeClr val="accent4">
                  <a:lumMod val="50000"/>
                </a:schemeClr>
              </a:solidFill>
              <a:latin typeface="Calibri" panose="020F0502020204030204" pitchFamily="34" charset="0"/>
            </a:endParaRPr>
          </a:p>
        </p:txBody>
      </p:sp>
      <p:sp>
        <p:nvSpPr>
          <p:cNvPr id="24" name="ZoneTexte 23"/>
          <p:cNvSpPr txBox="1"/>
          <p:nvPr userDrawn="1"/>
        </p:nvSpPr>
        <p:spPr>
          <a:xfrm>
            <a:off x="4139952" y="3825914"/>
            <a:ext cx="3240361" cy="323165"/>
          </a:xfrm>
          <a:prstGeom prst="rect">
            <a:avLst/>
          </a:prstGeom>
          <a:noFill/>
        </p:spPr>
        <p:txBody>
          <a:bodyPr wrap="square" rtlCol="0">
            <a:spAutoFit/>
          </a:bodyPr>
          <a:lstStyle/>
          <a:p>
            <a:r>
              <a:rPr lang="fr-FR" sz="1500" b="1" dirty="0" smtClean="0">
                <a:solidFill>
                  <a:schemeClr val="accent4">
                    <a:lumMod val="50000"/>
                  </a:schemeClr>
                </a:solidFill>
                <a:latin typeface="Calibri" panose="020F0502020204030204" pitchFamily="34" charset="0"/>
              </a:rPr>
              <a:t>Top 5 </a:t>
            </a:r>
            <a:r>
              <a:rPr lang="fr-FR" sz="1500" b="1" dirty="0" err="1" smtClean="0">
                <a:solidFill>
                  <a:schemeClr val="accent4">
                    <a:lumMod val="50000"/>
                  </a:schemeClr>
                </a:solidFill>
                <a:latin typeface="Calibri" panose="020F0502020204030204" pitchFamily="34" charset="0"/>
              </a:rPr>
              <a:t>most</a:t>
            </a:r>
            <a:r>
              <a:rPr lang="fr-FR" sz="1500" b="1" dirty="0" smtClean="0">
                <a:solidFill>
                  <a:schemeClr val="accent4">
                    <a:lumMod val="50000"/>
                  </a:schemeClr>
                </a:solidFill>
                <a:latin typeface="Calibri" panose="020F0502020204030204" pitchFamily="34" charset="0"/>
              </a:rPr>
              <a:t> </a:t>
            </a:r>
            <a:r>
              <a:rPr lang="fr-FR" sz="1500" b="1" dirty="0" err="1" smtClean="0">
                <a:solidFill>
                  <a:schemeClr val="accent4">
                    <a:lumMod val="50000"/>
                  </a:schemeClr>
                </a:solidFill>
                <a:latin typeface="Calibri" panose="020F0502020204030204" pitchFamily="34" charset="0"/>
              </a:rPr>
              <a:t>vulnerable</a:t>
            </a:r>
            <a:r>
              <a:rPr lang="fr-FR" sz="1500" b="1" dirty="0" smtClean="0">
                <a:solidFill>
                  <a:schemeClr val="accent4">
                    <a:lumMod val="50000"/>
                  </a:schemeClr>
                </a:solidFill>
                <a:latin typeface="Calibri" panose="020F0502020204030204" pitchFamily="34" charset="0"/>
              </a:rPr>
              <a:t> </a:t>
            </a:r>
            <a:r>
              <a:rPr lang="fr-FR" sz="1500" b="1" dirty="0" err="1" smtClean="0">
                <a:solidFill>
                  <a:schemeClr val="accent4">
                    <a:lumMod val="50000"/>
                  </a:schemeClr>
                </a:solidFill>
                <a:latin typeface="Calibri" panose="020F0502020204030204" pitchFamily="34" charset="0"/>
              </a:rPr>
              <a:t>Devices</a:t>
            </a:r>
            <a:endParaRPr lang="fr-FR" sz="1500" b="1" dirty="0">
              <a:solidFill>
                <a:schemeClr val="accent4">
                  <a:lumMod val="50000"/>
                </a:schemeClr>
              </a:solidFill>
              <a:latin typeface="Calibri" panose="020F0502020204030204" pitchFamily="34" charset="0"/>
            </a:endParaRPr>
          </a:p>
        </p:txBody>
      </p:sp>
      <p:sp>
        <p:nvSpPr>
          <p:cNvPr id="25" name="ZoneTexte 24"/>
          <p:cNvSpPr txBox="1"/>
          <p:nvPr userDrawn="1"/>
        </p:nvSpPr>
        <p:spPr>
          <a:xfrm>
            <a:off x="3635895" y="657412"/>
            <a:ext cx="2828367" cy="323165"/>
          </a:xfrm>
          <a:prstGeom prst="rect">
            <a:avLst/>
          </a:prstGeom>
          <a:noFill/>
        </p:spPr>
        <p:txBody>
          <a:bodyPr wrap="square" rtlCol="0">
            <a:spAutoFit/>
          </a:bodyPr>
          <a:lstStyle/>
          <a:p>
            <a:r>
              <a:rPr lang="fr-FR" sz="1500" b="1" dirty="0" smtClean="0">
                <a:solidFill>
                  <a:schemeClr val="accent4">
                    <a:lumMod val="50000"/>
                  </a:schemeClr>
                </a:solidFill>
                <a:latin typeface="Calibri" panose="020F0502020204030204" pitchFamily="34" charset="0"/>
              </a:rPr>
              <a:t>Security Phase </a:t>
            </a:r>
            <a:r>
              <a:rPr lang="fr-FR" sz="1500" b="1" dirty="0" err="1" smtClean="0">
                <a:solidFill>
                  <a:schemeClr val="accent4">
                    <a:lumMod val="50000"/>
                  </a:schemeClr>
                </a:solidFill>
                <a:latin typeface="Calibri" panose="020F0502020204030204" pitchFamily="34" charset="0"/>
              </a:rPr>
              <a:t>Overview</a:t>
            </a:r>
            <a:endParaRPr lang="fr-FR" sz="1500" b="1" dirty="0">
              <a:solidFill>
                <a:schemeClr val="accent4">
                  <a:lumMod val="50000"/>
                </a:schemeClr>
              </a:solidFill>
              <a:latin typeface="Calibri" panose="020F0502020204030204" pitchFamily="34" charset="0"/>
            </a:endParaRPr>
          </a:p>
        </p:txBody>
      </p:sp>
      <p:sp>
        <p:nvSpPr>
          <p:cNvPr id="26" name="Rectangle 25"/>
          <p:cNvSpPr/>
          <p:nvPr userDrawn="1"/>
        </p:nvSpPr>
        <p:spPr>
          <a:xfrm>
            <a:off x="260630" y="2000304"/>
            <a:ext cx="1299600" cy="108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userDrawn="1"/>
        </p:nvSpPr>
        <p:spPr>
          <a:xfrm>
            <a:off x="1766218" y="2000304"/>
            <a:ext cx="1080000" cy="108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userDrawn="1"/>
        </p:nvSpPr>
        <p:spPr>
          <a:xfrm>
            <a:off x="235793" y="2000304"/>
            <a:ext cx="1349274" cy="307777"/>
          </a:xfrm>
          <a:prstGeom prst="rect">
            <a:avLst/>
          </a:prstGeom>
          <a:noFill/>
        </p:spPr>
        <p:txBody>
          <a:bodyPr wrap="square" rtlCol="0">
            <a:spAutoFit/>
          </a:bodyPr>
          <a:lstStyle/>
          <a:p>
            <a:r>
              <a:rPr lang="fr-FR" sz="1400" b="1" dirty="0" smtClean="0">
                <a:solidFill>
                  <a:schemeClr val="bg1"/>
                </a:solidFill>
              </a:rPr>
              <a:t>Medium</a:t>
            </a:r>
            <a:r>
              <a:rPr lang="fr-FR" sz="1300" b="1" baseline="0" dirty="0" smtClean="0">
                <a:solidFill>
                  <a:schemeClr val="bg1"/>
                </a:solidFill>
              </a:rPr>
              <a:t> </a:t>
            </a:r>
            <a:r>
              <a:rPr lang="fr-FR" sz="1300" b="1" dirty="0" err="1" smtClean="0">
                <a:solidFill>
                  <a:schemeClr val="bg1"/>
                </a:solidFill>
              </a:rPr>
              <a:t>Risks</a:t>
            </a:r>
            <a:endParaRPr lang="fr-FR" sz="1300" b="1" dirty="0">
              <a:solidFill>
                <a:schemeClr val="bg1"/>
              </a:solidFill>
            </a:endParaRPr>
          </a:p>
        </p:txBody>
      </p:sp>
      <p:sp>
        <p:nvSpPr>
          <p:cNvPr id="29" name="ZoneTexte 28"/>
          <p:cNvSpPr txBox="1"/>
          <p:nvPr userDrawn="1"/>
        </p:nvSpPr>
        <p:spPr>
          <a:xfrm>
            <a:off x="1816467" y="2016261"/>
            <a:ext cx="979502" cy="261610"/>
          </a:xfrm>
          <a:prstGeom prst="rect">
            <a:avLst/>
          </a:prstGeom>
          <a:noFill/>
        </p:spPr>
        <p:txBody>
          <a:bodyPr wrap="square" rtlCol="0">
            <a:spAutoFit/>
          </a:bodyPr>
          <a:lstStyle/>
          <a:p>
            <a:r>
              <a:rPr lang="fr-FR" sz="1100" b="1" dirty="0" smtClean="0">
                <a:solidFill>
                  <a:schemeClr val="bg1"/>
                </a:solidFill>
              </a:rPr>
              <a:t>Last </a:t>
            </a:r>
            <a:r>
              <a:rPr lang="fr-FR" sz="1100" b="1" dirty="0" err="1" smtClean="0">
                <a:solidFill>
                  <a:schemeClr val="bg1"/>
                </a:solidFill>
              </a:rPr>
              <a:t>month</a:t>
            </a:r>
            <a:endParaRPr lang="fr-FR" sz="1100" b="1" dirty="0">
              <a:solidFill>
                <a:schemeClr val="bg1"/>
              </a:solidFill>
            </a:endParaRPr>
          </a:p>
        </p:txBody>
      </p:sp>
      <p:sp>
        <p:nvSpPr>
          <p:cNvPr id="32" name="ZoneTexte 31"/>
          <p:cNvSpPr txBox="1"/>
          <p:nvPr userDrawn="1"/>
        </p:nvSpPr>
        <p:spPr>
          <a:xfrm>
            <a:off x="1816467" y="688190"/>
            <a:ext cx="979502" cy="261610"/>
          </a:xfrm>
          <a:prstGeom prst="rect">
            <a:avLst/>
          </a:prstGeom>
          <a:noFill/>
        </p:spPr>
        <p:txBody>
          <a:bodyPr wrap="square" rtlCol="0">
            <a:spAutoFit/>
          </a:bodyPr>
          <a:lstStyle/>
          <a:p>
            <a:r>
              <a:rPr lang="fr-FR" sz="1100" b="1" dirty="0" smtClean="0">
                <a:solidFill>
                  <a:schemeClr val="bg1"/>
                </a:solidFill>
              </a:rPr>
              <a:t>Last </a:t>
            </a:r>
            <a:r>
              <a:rPr lang="fr-FR" sz="1100" b="1" dirty="0" err="1" smtClean="0">
                <a:solidFill>
                  <a:schemeClr val="bg1"/>
                </a:solidFill>
              </a:rPr>
              <a:t>month</a:t>
            </a:r>
            <a:endParaRPr lang="fr-FR" sz="1100" b="1" dirty="0">
              <a:solidFill>
                <a:schemeClr val="bg1"/>
              </a:solidFill>
            </a:endParaRPr>
          </a:p>
        </p:txBody>
      </p:sp>
      <p:sp>
        <p:nvSpPr>
          <p:cNvPr id="33" name="ZoneTexte 32"/>
          <p:cNvSpPr txBox="1"/>
          <p:nvPr userDrawn="1"/>
        </p:nvSpPr>
        <p:spPr>
          <a:xfrm>
            <a:off x="1816467" y="3398888"/>
            <a:ext cx="979502" cy="261610"/>
          </a:xfrm>
          <a:prstGeom prst="rect">
            <a:avLst/>
          </a:prstGeom>
          <a:noFill/>
        </p:spPr>
        <p:txBody>
          <a:bodyPr wrap="square" rtlCol="0">
            <a:spAutoFit/>
          </a:bodyPr>
          <a:lstStyle/>
          <a:p>
            <a:r>
              <a:rPr lang="fr-FR" sz="1100" b="1" dirty="0" smtClean="0">
                <a:solidFill>
                  <a:schemeClr val="bg1"/>
                </a:solidFill>
              </a:rPr>
              <a:t>Last </a:t>
            </a:r>
            <a:r>
              <a:rPr lang="fr-FR" sz="1100" b="1" dirty="0" err="1" smtClean="0">
                <a:solidFill>
                  <a:schemeClr val="bg1"/>
                </a:solidFill>
              </a:rPr>
              <a:t>month</a:t>
            </a:r>
            <a:endParaRPr lang="fr-FR" sz="1100" b="1" dirty="0">
              <a:solidFill>
                <a:schemeClr val="bg1"/>
              </a:solidFill>
            </a:endParaRPr>
          </a:p>
        </p:txBody>
      </p:sp>
      <p:sp>
        <p:nvSpPr>
          <p:cNvPr id="3" name="Espace réservé du contenu 2"/>
          <p:cNvSpPr>
            <a:spLocks noGrp="1"/>
          </p:cNvSpPr>
          <p:nvPr>
            <p:ph sz="quarter" idx="18" hasCustomPrompt="1"/>
          </p:nvPr>
        </p:nvSpPr>
        <p:spPr>
          <a:xfrm>
            <a:off x="372236" y="2502998"/>
            <a:ext cx="648000" cy="464400"/>
          </a:xfrm>
        </p:spPr>
        <p:txBody>
          <a:bodyPr anchor="ctr">
            <a:noAutofit/>
          </a:bodyPr>
          <a:lstStyle>
            <a:lvl1pPr marL="0" indent="0" algn="ctr">
              <a:buNone/>
              <a:defRPr sz="3600" b="1">
                <a:solidFill>
                  <a:schemeClr val="bg1"/>
                </a:solidFill>
              </a:defRPr>
            </a:lvl1pPr>
          </a:lstStyle>
          <a:p>
            <a:pPr lvl="0"/>
            <a:r>
              <a:rPr lang="fr-FR" dirty="0" smtClean="0"/>
              <a:t>#</a:t>
            </a:r>
            <a:endParaRPr lang="fr-FR" dirty="0"/>
          </a:p>
        </p:txBody>
      </p:sp>
      <p:sp>
        <p:nvSpPr>
          <p:cNvPr id="40" name="Espace réservé du texte 5"/>
          <p:cNvSpPr>
            <a:spLocks noGrp="1"/>
          </p:cNvSpPr>
          <p:nvPr>
            <p:ph type="body" sz="quarter" idx="19" hasCustomPrompt="1"/>
          </p:nvPr>
        </p:nvSpPr>
        <p:spPr>
          <a:xfrm>
            <a:off x="1982368" y="2503374"/>
            <a:ext cx="647700" cy="46364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31" name="Rectangle 30"/>
          <p:cNvSpPr/>
          <p:nvPr userDrawn="1"/>
        </p:nvSpPr>
        <p:spPr>
          <a:xfrm>
            <a:off x="2785414" y="5121328"/>
            <a:ext cx="1080000" cy="126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41"/>
          <p:cNvSpPr txBox="1"/>
          <p:nvPr userDrawn="1"/>
        </p:nvSpPr>
        <p:spPr>
          <a:xfrm>
            <a:off x="2799763" y="5222257"/>
            <a:ext cx="1051303" cy="369332"/>
          </a:xfrm>
          <a:prstGeom prst="rect">
            <a:avLst/>
          </a:prstGeom>
          <a:noFill/>
        </p:spPr>
        <p:txBody>
          <a:bodyPr wrap="square" rtlCol="0">
            <a:spAutoFit/>
          </a:bodyPr>
          <a:lstStyle/>
          <a:p>
            <a:pPr algn="ctr"/>
            <a:r>
              <a:rPr lang="fr-FR" b="1" dirty="0" err="1" smtClean="0">
                <a:solidFill>
                  <a:schemeClr val="bg1"/>
                </a:solidFill>
              </a:rPr>
              <a:t>Others</a:t>
            </a:r>
            <a:endParaRPr lang="fr-FR" b="1" dirty="0">
              <a:solidFill>
                <a:schemeClr val="bg1"/>
              </a:solidFill>
            </a:endParaRPr>
          </a:p>
        </p:txBody>
      </p:sp>
      <p:sp>
        <p:nvSpPr>
          <p:cNvPr id="2" name="ZoneTexte 1"/>
          <p:cNvSpPr txBox="1"/>
          <p:nvPr userDrawn="1"/>
        </p:nvSpPr>
        <p:spPr>
          <a:xfrm>
            <a:off x="107504" y="6505599"/>
            <a:ext cx="2755947" cy="307777"/>
          </a:xfrm>
          <a:prstGeom prst="rect">
            <a:avLst/>
          </a:prstGeom>
          <a:noFill/>
        </p:spPr>
        <p:txBody>
          <a:bodyPr wrap="none" rtlCol="0">
            <a:spAutoFit/>
          </a:bodyPr>
          <a:lstStyle/>
          <a:p>
            <a:r>
              <a:rPr lang="fr-FR" sz="1400" i="1" dirty="0" smtClean="0">
                <a:solidFill>
                  <a:schemeClr val="tx1">
                    <a:lumMod val="85000"/>
                    <a:lumOff val="15000"/>
                  </a:schemeClr>
                </a:solidFill>
                <a:latin typeface="Calibri" panose="020F0502020204030204" pitchFamily="34" charset="0"/>
              </a:rPr>
              <a:t>Rémi Lavedrine – Security Manager</a:t>
            </a:r>
            <a:endParaRPr lang="fr-FR" sz="1400" i="1" dirty="0">
              <a:solidFill>
                <a:schemeClr val="tx1">
                  <a:lumMod val="85000"/>
                  <a:lumOff val="15000"/>
                </a:schemeClr>
              </a:solidFill>
              <a:latin typeface="Calibri" panose="020F0502020204030204" pitchFamily="34" charset="0"/>
            </a:endParaRPr>
          </a:p>
        </p:txBody>
      </p:sp>
      <p:sp>
        <p:nvSpPr>
          <p:cNvPr id="5" name="Espace réservé du texte 4"/>
          <p:cNvSpPr>
            <a:spLocks noGrp="1"/>
          </p:cNvSpPr>
          <p:nvPr>
            <p:ph type="body" sz="quarter" idx="20" hasCustomPrompt="1"/>
          </p:nvPr>
        </p:nvSpPr>
        <p:spPr>
          <a:xfrm>
            <a:off x="3001304" y="5711166"/>
            <a:ext cx="648220" cy="504000"/>
          </a:xfrm>
        </p:spPr>
        <p:txBody>
          <a:bodyPr>
            <a:noAutofit/>
          </a:bodyPr>
          <a:lstStyle>
            <a:lvl1pPr marL="0" indent="0" algn="ctr">
              <a:buNone/>
              <a:defRPr sz="3200" b="1">
                <a:solidFill>
                  <a:schemeClr val="bg1"/>
                </a:solidFill>
              </a:defRPr>
            </a:lvl1pPr>
          </a:lstStyle>
          <a:p>
            <a:pPr lvl="0"/>
            <a:r>
              <a:rPr lang="fr-FR" sz="3200" dirty="0" smtClean="0"/>
              <a:t>#</a:t>
            </a:r>
            <a:endParaRPr lang="fr-FR" dirty="0"/>
          </a:p>
        </p:txBody>
      </p:sp>
    </p:spTree>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996952"/>
            <a:ext cx="7084800" cy="982800"/>
          </a:xfrm>
        </p:spPr>
        <p:txBody>
          <a:bodyPr/>
          <a:lstStyle>
            <a:lvl1pPr algn="l">
              <a:defRPr sz="5200">
                <a:latin typeface="Helvetica 35 Thin" pitchFamily="34" charset="0"/>
              </a:defRPr>
            </a:lvl1pPr>
          </a:lstStyle>
          <a:p>
            <a:pPr lvl="0"/>
            <a:r>
              <a:rPr lang="fr-FR" dirty="0" smtClean="0"/>
              <a:t>page de transition</a:t>
            </a:r>
            <a:endParaRPr lang="fr-FR" dirty="0"/>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3" name="Espace réservé pour une image  2"/>
          <p:cNvSpPr>
            <a:spLocks noGrp="1"/>
          </p:cNvSpPr>
          <p:nvPr>
            <p:ph type="pic" sz="quarter" idx="12" hasCustomPrompt="1"/>
          </p:nvPr>
        </p:nvSpPr>
        <p:spPr>
          <a:xfrm>
            <a:off x="0" y="0"/>
            <a:ext cx="9144000" cy="6858000"/>
          </a:xfrm>
        </p:spPr>
        <p:txBody>
          <a:bodyPr/>
          <a:lstStyle>
            <a:lvl1pPr marL="0" indent="0">
              <a:buNone/>
              <a:defRPr baseline="0"/>
            </a:lvl1pPr>
          </a:lstStyle>
          <a:p>
            <a:r>
              <a:rPr lang="fr-FR" dirty="0" smtClean="0"/>
              <a:t>cliquez sur l’icône pour insérer une image pleine page</a:t>
            </a:r>
            <a:endParaRPr lang="fr-FR" dirty="0"/>
          </a:p>
        </p:txBody>
      </p:sp>
      <p:sp>
        <p:nvSpPr>
          <p:cNvPr id="4" name="Espace réservé du texte 3"/>
          <p:cNvSpPr>
            <a:spLocks noGrp="1"/>
          </p:cNvSpPr>
          <p:nvPr>
            <p:ph type="body" sz="quarter" idx="11" hasCustomPrompt="1"/>
          </p:nvPr>
        </p:nvSpPr>
        <p:spPr>
          <a:xfrm>
            <a:off x="1051762" y="4365104"/>
            <a:ext cx="7085013"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773238"/>
            <a:ext cx="3312208" cy="3384550"/>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773238"/>
            <a:ext cx="3308350" cy="338455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773238"/>
            <a:ext cx="7070038" cy="3384550"/>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28" y="2565400"/>
            <a:ext cx="7051885" cy="9828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Disposition personnalisée">
    <p:spTree>
      <p:nvGrpSpPr>
        <p:cNvPr id="1" name=""/>
        <p:cNvGrpSpPr/>
        <p:nvPr/>
      </p:nvGrpSpPr>
      <p:grpSpPr>
        <a:xfrm>
          <a:off x="0" y="0"/>
          <a:ext cx="0" cy="0"/>
          <a:chOff x="0" y="0"/>
          <a:chExt cx="0" cy="0"/>
        </a:xfrm>
      </p:grpSpPr>
      <p:sp>
        <p:nvSpPr>
          <p:cNvPr id="3" name="ZoneTexte 2"/>
          <p:cNvSpPr txBox="1"/>
          <p:nvPr userDrawn="1"/>
        </p:nvSpPr>
        <p:spPr>
          <a:xfrm>
            <a:off x="235793" y="32008"/>
            <a:ext cx="2608015" cy="369332"/>
          </a:xfrm>
          <a:prstGeom prst="rect">
            <a:avLst/>
          </a:prstGeom>
          <a:noFill/>
        </p:spPr>
        <p:txBody>
          <a:bodyPr wrap="square" rtlCol="0">
            <a:spAutoFit/>
          </a:bodyPr>
          <a:lstStyle/>
          <a:p>
            <a:r>
              <a:rPr lang="fr-FR" b="1" dirty="0" err="1" smtClean="0">
                <a:solidFill>
                  <a:schemeClr val="accent4">
                    <a:lumMod val="50000"/>
                  </a:schemeClr>
                </a:solidFill>
              </a:rPr>
              <a:t>Efficiency</a:t>
            </a:r>
            <a:endParaRPr lang="fr-FR" b="1" dirty="0">
              <a:solidFill>
                <a:schemeClr val="accent4">
                  <a:lumMod val="50000"/>
                </a:schemeClr>
              </a:solidFill>
            </a:endParaRPr>
          </a:p>
        </p:txBody>
      </p:sp>
      <p:sp>
        <p:nvSpPr>
          <p:cNvPr id="4" name="ZoneTexte 3"/>
          <p:cNvSpPr txBox="1"/>
          <p:nvPr userDrawn="1"/>
        </p:nvSpPr>
        <p:spPr>
          <a:xfrm>
            <a:off x="107504" y="6505599"/>
            <a:ext cx="2755947" cy="307777"/>
          </a:xfrm>
          <a:prstGeom prst="rect">
            <a:avLst/>
          </a:prstGeom>
          <a:noFill/>
        </p:spPr>
        <p:txBody>
          <a:bodyPr wrap="none" rtlCol="0">
            <a:spAutoFit/>
          </a:bodyPr>
          <a:lstStyle/>
          <a:p>
            <a:r>
              <a:rPr lang="fr-FR" sz="1400" i="1" dirty="0" smtClean="0">
                <a:solidFill>
                  <a:schemeClr val="tx1">
                    <a:lumMod val="85000"/>
                    <a:lumOff val="15000"/>
                  </a:schemeClr>
                </a:solidFill>
                <a:latin typeface="Calibri" panose="020F0502020204030204" pitchFamily="34" charset="0"/>
              </a:rPr>
              <a:t>Rémi Lavedrine – Security Manager</a:t>
            </a:r>
            <a:endParaRPr lang="fr-FR" sz="1400" i="1" dirty="0">
              <a:solidFill>
                <a:schemeClr val="tx1">
                  <a:lumMod val="85000"/>
                  <a:lumOff val="15000"/>
                </a:schemeClr>
              </a:solidFill>
              <a:latin typeface="Calibri" panose="020F0502020204030204" pitchFamily="34" charset="0"/>
            </a:endParaRPr>
          </a:p>
        </p:txBody>
      </p:sp>
    </p:spTree>
    <p:extLst>
      <p:ext uri="{BB962C8B-B14F-4D97-AF65-F5344CB8AC3E}">
        <p14:creationId xmlns:p14="http://schemas.microsoft.com/office/powerpoint/2010/main" val="18771649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Disposition personnalisée">
    <p:spTree>
      <p:nvGrpSpPr>
        <p:cNvPr id="1" name=""/>
        <p:cNvGrpSpPr/>
        <p:nvPr/>
      </p:nvGrpSpPr>
      <p:grpSpPr>
        <a:xfrm>
          <a:off x="0" y="0"/>
          <a:ext cx="0" cy="0"/>
          <a:chOff x="0" y="0"/>
          <a:chExt cx="0" cy="0"/>
        </a:xfrm>
      </p:grpSpPr>
      <p:sp>
        <p:nvSpPr>
          <p:cNvPr id="3" name="ZoneTexte 2"/>
          <p:cNvSpPr txBox="1"/>
          <p:nvPr userDrawn="1"/>
        </p:nvSpPr>
        <p:spPr>
          <a:xfrm>
            <a:off x="251520" y="348625"/>
            <a:ext cx="2491388" cy="400110"/>
          </a:xfrm>
          <a:prstGeom prst="rect">
            <a:avLst/>
          </a:prstGeom>
          <a:noFill/>
        </p:spPr>
        <p:txBody>
          <a:bodyPr wrap="none" rtlCol="0">
            <a:spAutoFit/>
          </a:bodyPr>
          <a:lstStyle/>
          <a:p>
            <a:r>
              <a:rPr lang="fr-FR" sz="2000" b="1" dirty="0" err="1" smtClean="0">
                <a:solidFill>
                  <a:schemeClr val="accent4">
                    <a:lumMod val="50000"/>
                  </a:schemeClr>
                </a:solidFill>
              </a:rPr>
              <a:t>Monthly</a:t>
            </a:r>
            <a:r>
              <a:rPr lang="fr-FR" sz="2000" b="1" dirty="0" smtClean="0">
                <a:solidFill>
                  <a:schemeClr val="accent4">
                    <a:lumMod val="50000"/>
                  </a:schemeClr>
                </a:solidFill>
              </a:rPr>
              <a:t> </a:t>
            </a:r>
            <a:r>
              <a:rPr lang="fr-FR" sz="2000" b="1" dirty="0" err="1" smtClean="0">
                <a:solidFill>
                  <a:schemeClr val="accent4">
                    <a:lumMod val="50000"/>
                  </a:schemeClr>
                </a:solidFill>
              </a:rPr>
              <a:t>Highlights</a:t>
            </a:r>
            <a:endParaRPr lang="fr-FR" sz="2000" b="1" dirty="0">
              <a:solidFill>
                <a:schemeClr val="accent4">
                  <a:lumMod val="50000"/>
                </a:schemeClr>
              </a:solidFill>
            </a:endParaRPr>
          </a:p>
        </p:txBody>
      </p:sp>
      <p:sp>
        <p:nvSpPr>
          <p:cNvPr id="5" name="Espace réservé du texte 4"/>
          <p:cNvSpPr>
            <a:spLocks noGrp="1"/>
          </p:cNvSpPr>
          <p:nvPr>
            <p:ph type="body" sz="quarter" idx="10"/>
          </p:nvPr>
        </p:nvSpPr>
        <p:spPr>
          <a:xfrm>
            <a:off x="323850" y="748735"/>
            <a:ext cx="2259013" cy="2680265"/>
          </a:xfrm>
        </p:spPr>
        <p:txBody>
          <a:bodyPr/>
          <a:lstStyle>
            <a:lvl1pPr marL="0" indent="0">
              <a:buNone/>
              <a:defRPr/>
            </a:lvl1pPr>
          </a:lstStyle>
          <a:p>
            <a:pPr lvl="0"/>
            <a:r>
              <a:rPr lang="fr-FR" smtClean="0"/>
              <a:t>Modifiez les styles du texte du masque</a:t>
            </a:r>
          </a:p>
        </p:txBody>
      </p:sp>
      <p:sp>
        <p:nvSpPr>
          <p:cNvPr id="6" name="Espace réservé du texte 4"/>
          <p:cNvSpPr>
            <a:spLocks noGrp="1"/>
          </p:cNvSpPr>
          <p:nvPr>
            <p:ph type="body" sz="quarter" idx="11"/>
          </p:nvPr>
        </p:nvSpPr>
        <p:spPr>
          <a:xfrm>
            <a:off x="326298" y="4005064"/>
            <a:ext cx="2259013" cy="2088902"/>
          </a:xfrm>
        </p:spPr>
        <p:txBody>
          <a:bodyPr/>
          <a:lstStyle>
            <a:lvl1pPr marL="0" indent="0">
              <a:buNone/>
              <a:defRPr/>
            </a:lvl1pPr>
          </a:lstStyle>
          <a:p>
            <a:pPr lvl="0"/>
            <a:r>
              <a:rPr lang="fr-FR" smtClean="0"/>
              <a:t>Modifiez les styles du texte du masque</a:t>
            </a:r>
          </a:p>
        </p:txBody>
      </p:sp>
      <p:sp>
        <p:nvSpPr>
          <p:cNvPr id="7" name="ZoneTexte 6"/>
          <p:cNvSpPr txBox="1"/>
          <p:nvPr userDrawn="1"/>
        </p:nvSpPr>
        <p:spPr>
          <a:xfrm>
            <a:off x="251520" y="3604954"/>
            <a:ext cx="869149" cy="400110"/>
          </a:xfrm>
          <a:prstGeom prst="rect">
            <a:avLst/>
          </a:prstGeom>
          <a:noFill/>
        </p:spPr>
        <p:txBody>
          <a:bodyPr wrap="none" rtlCol="0">
            <a:spAutoFit/>
          </a:bodyPr>
          <a:lstStyle/>
          <a:p>
            <a:r>
              <a:rPr lang="fr-FR" sz="2000" b="1" dirty="0" err="1" smtClean="0">
                <a:solidFill>
                  <a:schemeClr val="accent4">
                    <a:lumMod val="50000"/>
                  </a:schemeClr>
                </a:solidFill>
              </a:rPr>
              <a:t>Risks</a:t>
            </a:r>
            <a:endParaRPr lang="fr-FR" sz="2000" b="1" dirty="0">
              <a:solidFill>
                <a:schemeClr val="accent4">
                  <a:lumMod val="50000"/>
                </a:schemeClr>
              </a:solidFill>
            </a:endParaRPr>
          </a:p>
        </p:txBody>
      </p:sp>
      <p:sp>
        <p:nvSpPr>
          <p:cNvPr id="9" name="Espace réservé du texte 4"/>
          <p:cNvSpPr>
            <a:spLocks noGrp="1"/>
          </p:cNvSpPr>
          <p:nvPr>
            <p:ph type="body" sz="quarter" idx="12"/>
          </p:nvPr>
        </p:nvSpPr>
        <p:spPr>
          <a:xfrm>
            <a:off x="3275856" y="836712"/>
            <a:ext cx="3126186" cy="2557388"/>
          </a:xfrm>
        </p:spPr>
        <p:txBody>
          <a:bodyPr>
            <a:normAutofit/>
          </a:bodyPr>
          <a:lstStyle>
            <a:lvl1pPr marL="0" indent="0">
              <a:buNone/>
              <a:defRPr sz="1600"/>
            </a:lvl1pPr>
          </a:lstStyle>
          <a:p>
            <a:pPr lvl="0"/>
            <a:r>
              <a:rPr lang="fr-FR" smtClean="0"/>
              <a:t>Modifiez les styles du texte du masque</a:t>
            </a:r>
          </a:p>
        </p:txBody>
      </p:sp>
      <p:sp>
        <p:nvSpPr>
          <p:cNvPr id="10" name="ZoneTexte 9"/>
          <p:cNvSpPr txBox="1"/>
          <p:nvPr userDrawn="1"/>
        </p:nvSpPr>
        <p:spPr>
          <a:xfrm>
            <a:off x="3187701" y="348625"/>
            <a:ext cx="3417923" cy="400110"/>
          </a:xfrm>
          <a:prstGeom prst="rect">
            <a:avLst/>
          </a:prstGeom>
          <a:noFill/>
        </p:spPr>
        <p:txBody>
          <a:bodyPr wrap="none" rtlCol="0">
            <a:spAutoFit/>
          </a:bodyPr>
          <a:lstStyle/>
          <a:p>
            <a:r>
              <a:rPr lang="fr-FR" sz="2000" b="1" dirty="0" err="1" smtClean="0">
                <a:solidFill>
                  <a:schemeClr val="accent4">
                    <a:lumMod val="50000"/>
                  </a:schemeClr>
                </a:solidFill>
              </a:rPr>
              <a:t>Problems</a:t>
            </a:r>
            <a:r>
              <a:rPr lang="fr-FR" sz="2000" b="1" dirty="0" smtClean="0">
                <a:solidFill>
                  <a:schemeClr val="accent4">
                    <a:lumMod val="50000"/>
                  </a:schemeClr>
                </a:solidFill>
              </a:rPr>
              <a:t> on </a:t>
            </a:r>
            <a:r>
              <a:rPr lang="fr-FR" sz="2000" b="1" dirty="0" err="1" smtClean="0">
                <a:solidFill>
                  <a:schemeClr val="accent4">
                    <a:lumMod val="50000"/>
                  </a:schemeClr>
                </a:solidFill>
              </a:rPr>
              <a:t>our</a:t>
            </a:r>
            <a:r>
              <a:rPr lang="fr-FR" sz="2000" b="1" baseline="0" dirty="0" smtClean="0">
                <a:solidFill>
                  <a:schemeClr val="accent4">
                    <a:lumMod val="50000"/>
                  </a:schemeClr>
                </a:solidFill>
              </a:rPr>
              <a:t> </a:t>
            </a:r>
            <a:r>
              <a:rPr lang="fr-FR" sz="2000" b="1" baseline="0" dirty="0" err="1" smtClean="0">
                <a:solidFill>
                  <a:schemeClr val="accent4">
                    <a:lumMod val="50000"/>
                  </a:schemeClr>
                </a:solidFill>
              </a:rPr>
              <a:t>Devices</a:t>
            </a:r>
            <a:r>
              <a:rPr lang="fr-FR" sz="2000" b="1" baseline="0" dirty="0" smtClean="0">
                <a:solidFill>
                  <a:schemeClr val="accent4">
                    <a:lumMod val="50000"/>
                  </a:schemeClr>
                </a:solidFill>
              </a:rPr>
              <a:t> :</a:t>
            </a:r>
            <a:endParaRPr lang="fr-FR" sz="2000" b="1" dirty="0">
              <a:solidFill>
                <a:schemeClr val="accent4">
                  <a:lumMod val="50000"/>
                </a:schemeClr>
              </a:solidFill>
            </a:endParaRPr>
          </a:p>
        </p:txBody>
      </p:sp>
      <p:sp>
        <p:nvSpPr>
          <p:cNvPr id="11" name="ZoneTexte 10"/>
          <p:cNvSpPr txBox="1"/>
          <p:nvPr userDrawn="1"/>
        </p:nvSpPr>
        <p:spPr>
          <a:xfrm>
            <a:off x="107504" y="6505599"/>
            <a:ext cx="2755947" cy="307777"/>
          </a:xfrm>
          <a:prstGeom prst="rect">
            <a:avLst/>
          </a:prstGeom>
          <a:noFill/>
        </p:spPr>
        <p:txBody>
          <a:bodyPr wrap="none" rtlCol="0">
            <a:spAutoFit/>
          </a:bodyPr>
          <a:lstStyle/>
          <a:p>
            <a:r>
              <a:rPr lang="fr-FR" sz="1400" i="1" dirty="0" smtClean="0">
                <a:solidFill>
                  <a:schemeClr val="tx1">
                    <a:lumMod val="85000"/>
                    <a:lumOff val="15000"/>
                  </a:schemeClr>
                </a:solidFill>
                <a:latin typeface="Calibri" panose="020F0502020204030204" pitchFamily="34" charset="0"/>
              </a:rPr>
              <a:t>Rémi Lavedrine – Security Manager</a:t>
            </a:r>
            <a:endParaRPr lang="fr-FR" sz="1400" i="1" dirty="0">
              <a:solidFill>
                <a:schemeClr val="tx1">
                  <a:lumMod val="85000"/>
                  <a:lumOff val="15000"/>
                </a:schemeClr>
              </a:solidFill>
              <a:latin typeface="Calibri" panose="020F0502020204030204" pitchFamily="34" charset="0"/>
            </a:endParaRPr>
          </a:p>
        </p:txBody>
      </p:sp>
    </p:spTree>
    <p:extLst>
      <p:ext uri="{BB962C8B-B14F-4D97-AF65-F5344CB8AC3E}">
        <p14:creationId xmlns:p14="http://schemas.microsoft.com/office/powerpoint/2010/main" val="14296276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49874" cy="9828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773238"/>
            <a:ext cx="1440210" cy="373268"/>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2203611"/>
            <a:ext cx="1440210" cy="373268"/>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2633984"/>
            <a:ext cx="1440210" cy="373268"/>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3064357"/>
            <a:ext cx="1440210" cy="373268"/>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3494730"/>
            <a:ext cx="1440210" cy="373268"/>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3925103"/>
            <a:ext cx="1440210" cy="373268"/>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773238"/>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220361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3925103"/>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349473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306435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263398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4356901"/>
            <a:ext cx="1440210" cy="373268"/>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4787274"/>
            <a:ext cx="1440210" cy="373268"/>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5217647"/>
            <a:ext cx="1440210" cy="373268"/>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5648020"/>
            <a:ext cx="1440210" cy="373268"/>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564802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521764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435690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478392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a:lvl1pPr>
          </a:lstStyle>
          <a:p>
            <a:r>
              <a:rPr lang="fr-FR" dirty="0" smtClean="0"/>
              <a:t>diapositive avec puces</a:t>
            </a:r>
            <a:endParaRPr lang="fr-FR" dirty="0"/>
          </a:p>
        </p:txBody>
      </p:sp>
      <p:sp>
        <p:nvSpPr>
          <p:cNvPr id="26" name="Espace réservé du contenu 2"/>
          <p:cNvSpPr>
            <a:spLocks noGrp="1"/>
          </p:cNvSpPr>
          <p:nvPr>
            <p:ph idx="1" hasCustomPrompt="1"/>
          </p:nvPr>
        </p:nvSpPr>
        <p:spPr>
          <a:xfrm>
            <a:off x="1042988" y="1773238"/>
            <a:ext cx="7058025" cy="3887787"/>
          </a:xfrm>
        </p:spPr>
        <p:txBody>
          <a:bodyPr/>
          <a:lstStyle>
            <a:lvl1pPr>
              <a:defRPr sz="1800"/>
            </a:lvl1pPr>
            <a:lvl2pPr>
              <a:spcAft>
                <a:spcPct val="0"/>
              </a:spcAft>
              <a:buFont typeface="Arial" charset="0"/>
              <a:buChar char="–"/>
              <a:defRPr/>
            </a:lvl2pPr>
          </a:lstStyle>
          <a:p>
            <a:r>
              <a:rPr lang="fr-FR" dirty="0" smtClean="0"/>
              <a:t>le texte courant s’écrit ici</a:t>
            </a:r>
          </a:p>
          <a:p>
            <a:r>
              <a:rPr lang="fr-FR" dirty="0" smtClean="0"/>
              <a:t>le texte courant s’écrit ici</a:t>
            </a:r>
          </a:p>
          <a:p>
            <a:r>
              <a:rPr lang="fr-FR" dirty="0" smtClean="0"/>
              <a:t>le texte courant s’écrit ici</a:t>
            </a:r>
          </a:p>
          <a:p>
            <a:r>
              <a:rPr lang="fr-FR" dirty="0" smtClean="0"/>
              <a:t>le texte courant s’écrit ici</a:t>
            </a:r>
            <a:endParaRPr lang="fr-FR" dirty="0"/>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71413" cy="9828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88" y="1773238"/>
            <a:ext cx="7058025"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58025" cy="9828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08" y="1768536"/>
            <a:ext cx="7037207"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15200" y="404813"/>
            <a:ext cx="7058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endParaRPr lang="fr-FR" dirty="0"/>
          </a:p>
        </p:txBody>
      </p:sp>
      <p:sp>
        <p:nvSpPr>
          <p:cNvPr id="3" name="Espace réservé du texte 2"/>
          <p:cNvSpPr>
            <a:spLocks noGrp="1"/>
          </p:cNvSpPr>
          <p:nvPr>
            <p:ph type="body" idx="1"/>
          </p:nvPr>
        </p:nvSpPr>
        <p:spPr>
          <a:xfrm>
            <a:off x="1042988" y="1600200"/>
            <a:ext cx="7058025" cy="4525963"/>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
        <p:nvSpPr>
          <p:cNvPr id="7" name="Rectangle 762"/>
          <p:cNvSpPr>
            <a:spLocks noChangeArrowheads="1"/>
          </p:cNvSpPr>
          <p:nvPr/>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a:solidFill>
                  <a:schemeClr val="bg1">
                    <a:lumMod val="50000"/>
                  </a:schemeClr>
                </a:solidFill>
                <a:latin typeface="Helvetica 55 Roman" pitchFamily="34" charset="0"/>
              </a:rPr>
              <a:t>interne France T</a:t>
            </a:r>
            <a:r>
              <a:rPr lang="en-US" sz="1000" dirty="0" err="1">
                <a:solidFill>
                  <a:schemeClr val="bg1">
                    <a:lumMod val="50000"/>
                  </a:schemeClr>
                </a:solidFill>
                <a:latin typeface="Helvetica 55 Roman" pitchFamily="34" charset="0"/>
              </a:rPr>
              <a:t>élécom</a:t>
            </a:r>
            <a:r>
              <a:rPr lang="en-US" sz="1000" dirty="0">
                <a:solidFill>
                  <a:schemeClr val="bg1">
                    <a:lumMod val="50000"/>
                  </a:schemeClr>
                </a:solidFill>
                <a:latin typeface="Helvetica 55 Roman" pitchFamily="34" charset="0"/>
              </a:rPr>
              <a:t> - Orange</a:t>
            </a:r>
          </a:p>
        </p:txBody>
      </p:sp>
    </p:spTree>
    <p:extLst>
      <p:ext uri="{BB962C8B-B14F-4D97-AF65-F5344CB8AC3E}">
        <p14:creationId xmlns:p14="http://schemas.microsoft.com/office/powerpoint/2010/main" val="2060529543"/>
      </p:ext>
    </p:extLst>
  </p:cSld>
  <p:clrMap bg1="lt1" tx1="dk1" bg2="lt2" tx2="dk2" accent1="accent1" accent2="accent2" accent3="accent3" accent4="accent4" accent5="accent5" accent6="accent6" hlink="hlink" folHlink="folHlink"/>
  <p:sldLayoutIdLst>
    <p:sldLayoutId id="2147483679" r:id="rId1"/>
    <p:sldLayoutId id="2147483681" r:id="rId2"/>
    <p:sldLayoutId id="2147483682" r:id="rId3"/>
    <p:sldLayoutId id="2147483680" r:id="rId4"/>
    <p:sldLayoutId id="214748364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1" r:id="rId16"/>
    <p:sldLayoutId id="2147483672" r:id="rId17"/>
    <p:sldLayoutId id="2147483670" r:id="rId18"/>
    <p:sldLayoutId id="2147483673" r:id="rId19"/>
    <p:sldLayoutId id="2147483675" r:id="rId20"/>
    <p:sldLayoutId id="2147483674" r:id="rId21"/>
    <p:sldLayoutId id="2147483676" r:id="rId22"/>
    <p:sldLayoutId id="2147483677" r:id="rId23"/>
    <p:sldLayoutId id="2147483678" r:id="rId24"/>
  </p:sldLayoutIdLst>
  <p:timing>
    <p:tnLst>
      <p:par>
        <p:cTn id="1" dur="indefinite" restart="never" nodeType="tmRoot"/>
      </p:par>
    </p:tnLst>
  </p:timing>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endParaRPr lang="fr-FR"/>
          </a:p>
        </p:txBody>
      </p:sp>
      <p:sp>
        <p:nvSpPr>
          <p:cNvPr id="3" name="Espace réservé du texte 2"/>
          <p:cNvSpPr>
            <a:spLocks noGrp="1"/>
          </p:cNvSpPr>
          <p:nvPr>
            <p:ph type="body" sz="quarter" idx="11"/>
          </p:nvPr>
        </p:nvSpPr>
        <p:spPr/>
        <p:txBody>
          <a:bodyPr>
            <a:normAutofit lnSpcReduction="10000"/>
          </a:bodyPr>
          <a:lstStyle/>
          <a:p>
            <a:endParaRPr lang="fr-FR"/>
          </a:p>
        </p:txBody>
      </p:sp>
      <p:sp>
        <p:nvSpPr>
          <p:cNvPr id="4" name="Espace réservé du texte 3"/>
          <p:cNvSpPr>
            <a:spLocks noGrp="1"/>
          </p:cNvSpPr>
          <p:nvPr>
            <p:ph type="body" sz="quarter" idx="12"/>
          </p:nvPr>
        </p:nvSpPr>
        <p:spPr/>
        <p:txBody>
          <a:bodyPr/>
          <a:lstStyle/>
          <a:p>
            <a:endParaRPr lang="fr-FR"/>
          </a:p>
        </p:txBody>
      </p:sp>
      <p:sp>
        <p:nvSpPr>
          <p:cNvPr id="5" name="Espace réservé du texte 4"/>
          <p:cNvSpPr>
            <a:spLocks noGrp="1"/>
          </p:cNvSpPr>
          <p:nvPr>
            <p:ph type="body" sz="quarter" idx="13"/>
          </p:nvPr>
        </p:nvSpPr>
        <p:spPr/>
        <p:txBody>
          <a:bodyPr>
            <a:normAutofit lnSpcReduction="10000"/>
          </a:bodyPr>
          <a:lstStyle/>
          <a:p>
            <a:endParaRPr lang="fr-FR"/>
          </a:p>
        </p:txBody>
      </p:sp>
      <p:sp>
        <p:nvSpPr>
          <p:cNvPr id="6" name="Espace réservé du texte 5"/>
          <p:cNvSpPr>
            <a:spLocks noGrp="1"/>
          </p:cNvSpPr>
          <p:nvPr>
            <p:ph type="body" sz="quarter" idx="14"/>
          </p:nvPr>
        </p:nvSpPr>
        <p:spPr/>
        <p:txBody>
          <a:bodyPr/>
          <a:lstStyle/>
          <a:p>
            <a:endParaRPr lang="fr-FR"/>
          </a:p>
        </p:txBody>
      </p:sp>
      <p:sp>
        <p:nvSpPr>
          <p:cNvPr id="7" name="Espace réservé du texte 6"/>
          <p:cNvSpPr>
            <a:spLocks noGrp="1"/>
          </p:cNvSpPr>
          <p:nvPr>
            <p:ph type="body" sz="quarter" idx="15"/>
          </p:nvPr>
        </p:nvSpPr>
        <p:spPr/>
        <p:txBody>
          <a:bodyPr/>
          <a:lstStyle/>
          <a:p>
            <a:endParaRPr lang="fr-FR"/>
          </a:p>
        </p:txBody>
      </p:sp>
      <p:sp>
        <p:nvSpPr>
          <p:cNvPr id="8" name="Espace réservé du contenu 7"/>
          <p:cNvSpPr>
            <a:spLocks noGrp="1"/>
          </p:cNvSpPr>
          <p:nvPr>
            <p:ph sz="quarter" idx="18"/>
          </p:nvPr>
        </p:nvSpPr>
        <p:spPr/>
        <p:txBody>
          <a:bodyPr/>
          <a:lstStyle/>
          <a:p>
            <a:endParaRPr lang="fr-FR"/>
          </a:p>
        </p:txBody>
      </p:sp>
      <p:sp>
        <p:nvSpPr>
          <p:cNvPr id="9" name="Espace réservé du texte 8"/>
          <p:cNvSpPr>
            <a:spLocks noGrp="1"/>
          </p:cNvSpPr>
          <p:nvPr>
            <p:ph type="body" sz="quarter" idx="19"/>
          </p:nvPr>
        </p:nvSpPr>
        <p:spPr/>
        <p:txBody>
          <a:bodyPr>
            <a:normAutofit lnSpcReduction="10000"/>
          </a:bodyPr>
          <a:lstStyle/>
          <a:p>
            <a:endParaRPr lang="fr-FR"/>
          </a:p>
        </p:txBody>
      </p:sp>
      <p:sp>
        <p:nvSpPr>
          <p:cNvPr id="10" name="Espace réservé du texte 9"/>
          <p:cNvSpPr>
            <a:spLocks noGrp="1"/>
          </p:cNvSpPr>
          <p:nvPr>
            <p:ph type="body" sz="quarter" idx="20"/>
          </p:nvPr>
        </p:nvSpPr>
        <p:spPr/>
        <p:txBody>
          <a:bodyPr/>
          <a:lstStyle/>
          <a:p>
            <a:endParaRPr lang="fr-FR"/>
          </a:p>
        </p:txBody>
      </p:sp>
    </p:spTree>
    <p:extLst>
      <p:ext uri="{BB962C8B-B14F-4D97-AF65-F5344CB8AC3E}">
        <p14:creationId xmlns:p14="http://schemas.microsoft.com/office/powerpoint/2010/main" val="175750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endParaRPr lang="fr-FR"/>
          </a:p>
        </p:txBody>
      </p:sp>
      <p:sp>
        <p:nvSpPr>
          <p:cNvPr id="3" name="Espace réservé du texte 2"/>
          <p:cNvSpPr>
            <a:spLocks noGrp="1"/>
          </p:cNvSpPr>
          <p:nvPr>
            <p:ph type="body" sz="quarter" idx="11"/>
          </p:nvPr>
        </p:nvSpPr>
        <p:spPr/>
        <p:txBody>
          <a:bodyPr/>
          <a:lstStyle/>
          <a:p>
            <a:endParaRPr lang="fr-FR"/>
          </a:p>
        </p:txBody>
      </p:sp>
      <p:sp>
        <p:nvSpPr>
          <p:cNvPr id="4" name="Espace réservé du texte 3"/>
          <p:cNvSpPr>
            <a:spLocks noGrp="1"/>
          </p:cNvSpPr>
          <p:nvPr>
            <p:ph type="body" sz="quarter" idx="12"/>
          </p:nvPr>
        </p:nvSpPr>
        <p:spPr/>
        <p:txBody>
          <a:bodyPr/>
          <a:lstStyle/>
          <a:p>
            <a:endParaRPr lang="fr-FR"/>
          </a:p>
        </p:txBody>
      </p:sp>
    </p:spTree>
    <p:extLst>
      <p:ext uri="{BB962C8B-B14F-4D97-AF65-F5344CB8AC3E}">
        <p14:creationId xmlns:p14="http://schemas.microsoft.com/office/powerpoint/2010/main" val="1034673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urityReport">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ésentation4" id="{777F971E-405A-2D4B-B522-4D1E6BDAB4B6}" vid="{A469C8F1-1DA4-974E-9396-4B8754DC5AF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SecurityReport</Template>
  <TotalTime>6</TotalTime>
  <Words>0</Words>
  <Application>Microsoft Office PowerPoint</Application>
  <PresentationFormat>Affichage à l'écran (4:3)</PresentationFormat>
  <Paragraphs>0</Paragraphs>
  <Slides>2</Slides>
  <Notes>0</Notes>
  <HiddenSlides>0</HiddenSlides>
  <MMClips>0</MMClips>
  <ScaleCrop>false</ScaleCrop>
  <HeadingPairs>
    <vt:vector size="4" baseType="variant">
      <vt:variant>
        <vt:lpstr>Thème</vt:lpstr>
      </vt:variant>
      <vt:variant>
        <vt:i4>1</vt:i4>
      </vt:variant>
      <vt:variant>
        <vt:lpstr>Titres des diapositives</vt:lpstr>
      </vt:variant>
      <vt:variant>
        <vt:i4>2</vt:i4>
      </vt:variant>
    </vt:vector>
  </HeadingPairs>
  <TitlesOfParts>
    <vt:vector size="3" baseType="lpstr">
      <vt:lpstr>SecurityReport</vt:lpstr>
      <vt:lpstr>Présentation PowerPoint</vt:lpstr>
      <vt:lpstr>Présentation PowerPoint</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LAVEDRINE Remi IMT</dc:creator>
  <cp:lastModifiedBy>LAVEDRINE Remi IMT</cp:lastModifiedBy>
  <cp:revision>2</cp:revision>
  <dcterms:created xsi:type="dcterms:W3CDTF">2017-10-30T15:35:14Z</dcterms:created>
  <dcterms:modified xsi:type="dcterms:W3CDTF">2017-10-30T15:47:07Z</dcterms:modified>
</cp:coreProperties>
</file>