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4AD205-D317-4096-A7B9-EAD4FF5DD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600201"/>
            <a:ext cx="8791575" cy="1479883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Automated application deployment process and secure configuration of AWS application servers</a:t>
            </a:r>
            <a:endParaRPr lang="ru-RU" sz="32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A4B1D23-2A16-45EB-B80F-EB9DFD7A7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77517"/>
            <a:ext cx="8791575" cy="102268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</a:t>
            </a:r>
            <a:r>
              <a:rPr lang="en-US" sz="66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DevOps Project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9EF00-F47E-4929-A55B-B01A5E92C299}"/>
              </a:ext>
            </a:extLst>
          </p:cNvPr>
          <p:cNvSpPr txBox="1"/>
          <p:nvPr/>
        </p:nvSpPr>
        <p:spPr>
          <a:xfrm>
            <a:off x="8101263" y="5257799"/>
            <a:ext cx="6288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Yarmak Artem</a:t>
            </a:r>
          </a:p>
          <a:p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Epam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2021 DevOps</a:t>
            </a:r>
            <a:endParaRPr lang="ru-RU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07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31B1C-BF3F-4859-85AA-78C392FB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On GitHub I created a repository where my project and instance configurations will be stored</a:t>
            </a:r>
            <a:endParaRPr lang="ru-RU" sz="28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02153AD-7FDC-4DE4-94ED-B22DEB03B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1162878"/>
            <a:ext cx="8201371" cy="5390053"/>
          </a:xfrm>
        </p:spPr>
      </p:pic>
    </p:spTree>
    <p:extLst>
      <p:ext uri="{BB962C8B-B14F-4D97-AF65-F5344CB8AC3E}">
        <p14:creationId xmlns:p14="http://schemas.microsoft.com/office/powerpoint/2010/main" val="122305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79F32-09E0-4738-8097-A2825843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511300"/>
          </a:xfrm>
        </p:spPr>
        <p:txBody>
          <a:bodyPr/>
          <a:lstStyle/>
          <a:p>
            <a:r>
              <a:rPr lang="en-US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On Jenkins I created a task for GitHub and configuration instance connection</a:t>
            </a:r>
            <a:endParaRPr lang="ru-RU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DA7BB0C-DE3E-4F44-9AC0-51EEAAA09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358900"/>
            <a:ext cx="8518457" cy="4432300"/>
          </a:xfrm>
        </p:spPr>
      </p:pic>
    </p:spTree>
    <p:extLst>
      <p:ext uri="{BB962C8B-B14F-4D97-AF65-F5344CB8AC3E}">
        <p14:creationId xmlns:p14="http://schemas.microsoft.com/office/powerpoint/2010/main" val="371845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1E9C4-2D8F-4237-BAAD-A0694474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60500"/>
          </a:xfrm>
        </p:spPr>
        <p:txBody>
          <a:bodyPr/>
          <a:lstStyle/>
          <a:p>
            <a:r>
              <a:rPr lang="en-US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On </a:t>
            </a:r>
            <a:r>
              <a:rPr lang="en-US" cap="none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Asnsible</a:t>
            </a:r>
            <a:r>
              <a:rPr lang="en-US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 created inventory file “hosts”</a:t>
            </a:r>
            <a:endParaRPr lang="ru-RU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1CD6D0D-435F-4F5A-98A4-DFE95618B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513" y="1460500"/>
            <a:ext cx="9906000" cy="84033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661E0D-CBCB-4F88-9ED4-6FA3BB120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13" y="2336533"/>
            <a:ext cx="4993424" cy="4521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D50F9C-A583-4F72-963A-EC63F646EF99}"/>
              </a:ext>
            </a:extLst>
          </p:cNvPr>
          <p:cNvSpPr txBox="1"/>
          <p:nvPr/>
        </p:nvSpPr>
        <p:spPr>
          <a:xfrm>
            <a:off x="6299937" y="3075057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And playbook with secure configuration rules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417418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C081A-8B6B-47D0-AFD2-06B25C24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9828211" cy="1021281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Running playbook with secure configuration rules</a:t>
            </a:r>
            <a:endParaRPr lang="ru-RU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0563865-FEE1-4B67-8F48-AB80EE7B3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999" y="1021281"/>
            <a:ext cx="9777411" cy="5715883"/>
          </a:xfrm>
        </p:spPr>
      </p:pic>
    </p:spTree>
    <p:extLst>
      <p:ext uri="{BB962C8B-B14F-4D97-AF65-F5344CB8AC3E}">
        <p14:creationId xmlns:p14="http://schemas.microsoft.com/office/powerpoint/2010/main" val="225773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84E0D-A810-4AC3-9203-68763E8B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1696" y="321035"/>
            <a:ext cx="3891404" cy="1447800"/>
          </a:xfrm>
        </p:spPr>
        <p:txBody>
          <a:bodyPr>
            <a:normAutofit/>
          </a:bodyPr>
          <a:lstStyle/>
          <a:p>
            <a:r>
              <a:rPr lang="en-US" sz="28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endParaRPr lang="ru-RU" sz="28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8B99F71-DFB1-4F69-BF08-7D5E14680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211696" cy="258163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13D35C-9828-4A90-93F6-7E288506F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2" y="2696000"/>
            <a:ext cx="9728200" cy="416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0AD0A6-1FD3-47D8-81DA-FD43AA105B43}"/>
              </a:ext>
            </a:extLst>
          </p:cNvPr>
          <p:cNvSpPr txBox="1"/>
          <p:nvPr/>
        </p:nvSpPr>
        <p:spPr>
          <a:xfrm>
            <a:off x="8411148" y="690652"/>
            <a:ext cx="349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Running playbook with Juicy Shop transportation to the desired instance</a:t>
            </a:r>
            <a:endParaRPr lang="ru-RU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15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FA98F-85AF-4C86-9C48-6B45DE38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9700"/>
            <a:ext cx="10250487" cy="28702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Thank you for attention!</a:t>
            </a:r>
            <a:br>
              <a:rPr lang="en-US" sz="4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ru-RU" sz="4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887FC7-6400-48E2-A89C-D5E6F467EA8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485900" y="5912477"/>
            <a:ext cx="9905999" cy="448281"/>
          </a:xfrm>
        </p:spPr>
        <p:txBody>
          <a:bodyPr>
            <a:normAutofit fontScale="92500" lnSpcReduction="1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756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EED37-AD5F-4FF3-8BE9-1DC3724F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0422"/>
            <a:ext cx="9905998" cy="1780674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Task description</a:t>
            </a:r>
            <a:r>
              <a:rPr lang="en-US" dirty="0"/>
              <a:t>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8B712F-468C-4CCD-9B63-5F1920419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3789"/>
            <a:ext cx="9905999" cy="818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Automated and fast deployment application and configuration</a:t>
            </a:r>
            <a:endParaRPr lang="ru-RU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32B74-1A68-401E-924F-2441E1E27600}"/>
              </a:ext>
            </a:extLst>
          </p:cNvPr>
          <p:cNvSpPr txBox="1"/>
          <p:nvPr/>
        </p:nvSpPr>
        <p:spPr>
          <a:xfrm>
            <a:off x="930442" y="2406315"/>
            <a:ext cx="101169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 project I used: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Amazon Web Services;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GitHub;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Jenkins;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Ansible;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Juicy Shop.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5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AF783-8236-4A31-8F6C-EF6347215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2400"/>
            <a:ext cx="7646988" cy="1663700"/>
          </a:xfrm>
        </p:spPr>
        <p:txBody>
          <a:bodyPr/>
          <a:lstStyle/>
          <a:p>
            <a:r>
              <a:rPr lang="en-US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Amazon Web Services</a:t>
            </a:r>
            <a:endParaRPr lang="ru-RU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8CEA11-5EE3-4979-8F27-645AAAF51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2700"/>
            <a:ext cx="3646488" cy="506729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Amazon Web Services (AWS) is a secure cloud services platform, offering compute power, database storage, content delivery and other functionality to help businesses scale and grow.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501D3C-5BBE-4710-8183-6E33CFF68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64078"/>
            <a:ext cx="6462157" cy="64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5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AE768-7A02-408F-8D76-966FCB2F3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799" y="444498"/>
            <a:ext cx="9625011" cy="1030289"/>
          </a:xfrm>
        </p:spPr>
        <p:txBody>
          <a:bodyPr/>
          <a:lstStyle/>
          <a:p>
            <a:r>
              <a:rPr lang="en-US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GitHub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77F439-834A-4F65-93F9-E15D31DA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193801"/>
            <a:ext cx="9842500" cy="103029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GitHub is a code hosting platform for version control and collaboration. It lets lots of peoples work together on projects from anywhere.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A5EC271-CE24-4C79-AC66-A1A1A312C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47" y="2464708"/>
            <a:ext cx="10098906" cy="319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0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3FBBD-9123-4C8A-9FE6-FA6F9DED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42900"/>
            <a:ext cx="9082089" cy="1219200"/>
          </a:xfrm>
        </p:spPr>
        <p:txBody>
          <a:bodyPr/>
          <a:lstStyle/>
          <a:p>
            <a:r>
              <a:rPr lang="en-US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Jenkins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FC0F58-F356-443A-B8C9-9D60BE60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3800"/>
            <a:ext cx="3481388" cy="490219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Jenkins is an open source Java software system designed to provide a continuous software integration process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BE1B67-BB35-4DB4-B074-BEB8002C3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7" y="1193800"/>
            <a:ext cx="6392015" cy="46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6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56E9B-B7DC-4B5E-A7EF-7D2A48DF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237518"/>
            <a:ext cx="9905998" cy="1478570"/>
          </a:xfrm>
        </p:spPr>
        <p:txBody>
          <a:bodyPr/>
          <a:lstStyle/>
          <a:p>
            <a:r>
              <a:rPr lang="en-US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Ansible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25A4C8-750B-494B-A075-174A2ACF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513" y="1270001"/>
            <a:ext cx="9905999" cy="1663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Ansible is a configuration management system written in Python using a declarative markup language to describe configurations. Used to automate software configuration and deployment.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C38D2F-DC1D-406E-BA89-0EA8821F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26" y="2748571"/>
            <a:ext cx="10787270" cy="249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3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78F6E-B5A2-420F-A279-DE657A6C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182" y="120253"/>
            <a:ext cx="9905998" cy="774700"/>
          </a:xfrm>
        </p:spPr>
        <p:txBody>
          <a:bodyPr/>
          <a:lstStyle/>
          <a:p>
            <a:r>
              <a:rPr lang="en-US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Juice Shop</a:t>
            </a:r>
            <a:endParaRPr lang="ru-RU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66B53EB-584A-48F6-BA49-F8DE4B950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182" y="2331660"/>
            <a:ext cx="9609636" cy="440608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B8883-8220-44E8-8FC7-A16EADC7F973}"/>
              </a:ext>
            </a:extLst>
          </p:cNvPr>
          <p:cNvSpPr txBox="1"/>
          <p:nvPr/>
        </p:nvSpPr>
        <p:spPr>
          <a:xfrm>
            <a:off x="1291182" y="762000"/>
            <a:ext cx="8259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It is a intentionally vulnerable web application for security training written in JavaScript. It's filled with hacking challenges of all different difficulty levels intended for the user to exploit and is a fantastic way to begin learning about web application security.</a:t>
            </a:r>
            <a:endParaRPr lang="ru-RU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68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83B8C-A124-4D7D-8846-7EC9D2A6E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119" y="477078"/>
            <a:ext cx="9905998" cy="967409"/>
          </a:xfrm>
        </p:spPr>
        <p:txBody>
          <a:bodyPr/>
          <a:lstStyle/>
          <a:p>
            <a:r>
              <a:rPr lang="en-US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Project Outline</a:t>
            </a:r>
            <a:endParaRPr lang="ru-RU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F3C8516-91C0-4219-8CDE-127DABB3E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119" y="1"/>
            <a:ext cx="9629292" cy="6769099"/>
          </a:xfrm>
        </p:spPr>
      </p:pic>
    </p:spTree>
    <p:extLst>
      <p:ext uri="{BB962C8B-B14F-4D97-AF65-F5344CB8AC3E}">
        <p14:creationId xmlns:p14="http://schemas.microsoft.com/office/powerpoint/2010/main" val="379587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CCA18-515A-44A1-A5ED-4F3F9DC2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216369"/>
            <a:ext cx="9905998" cy="1478570"/>
          </a:xfrm>
        </p:spPr>
        <p:txBody>
          <a:bodyPr/>
          <a:lstStyle/>
          <a:p>
            <a:r>
              <a:rPr lang="en-US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First of all I created 2 instances on AWS</a:t>
            </a:r>
            <a:endParaRPr lang="ru-RU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53ADE7-3A4E-4D3B-A21B-C54AE9B48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81878"/>
            <a:ext cx="9905999" cy="122785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Configuration server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Juicy Shop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E7935B-F546-4820-AEA3-A952E780F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9732"/>
            <a:ext cx="12192000" cy="948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F1998B-AF28-4CAB-BFAE-34552D3C26A5}"/>
              </a:ext>
            </a:extLst>
          </p:cNvPr>
          <p:cNvSpPr txBox="1"/>
          <p:nvPr/>
        </p:nvSpPr>
        <p:spPr>
          <a:xfrm>
            <a:off x="1141411" y="2985411"/>
            <a:ext cx="7750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Second step was to configure secure connections to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configuration server only from my own work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Juicy Shop only from configuration server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88521F-B428-4F23-9C44-DC64ED39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4001074"/>
            <a:ext cx="6915911" cy="96215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864C137-6078-44F5-8827-64DE1C045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5073895"/>
            <a:ext cx="6915911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56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179</TotalTime>
  <Words>249</Words>
  <Application>Microsoft Office PowerPoint</Application>
  <PresentationFormat>Широкоэкранный</PresentationFormat>
  <Paragraphs>37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Контур</vt:lpstr>
      <vt:lpstr>           DevOps Project</vt:lpstr>
      <vt:lpstr>Task description​</vt:lpstr>
      <vt:lpstr>Amazon Web Services</vt:lpstr>
      <vt:lpstr>GitHub</vt:lpstr>
      <vt:lpstr>Jenkins</vt:lpstr>
      <vt:lpstr>Ansible</vt:lpstr>
      <vt:lpstr>Juice Shop</vt:lpstr>
      <vt:lpstr>Project Outline</vt:lpstr>
      <vt:lpstr>First of all I created 2 instances on AWS</vt:lpstr>
      <vt:lpstr>On GitHub I created a repository where my project and instance configurations will be stored</vt:lpstr>
      <vt:lpstr>On Jenkins I created a task for GitHub and configuration instance connection</vt:lpstr>
      <vt:lpstr>On Asnsible I created inventory file “hosts”</vt:lpstr>
      <vt:lpstr>Running playbook with secure configuration rules</vt:lpstr>
      <vt:lpstr>  </vt:lpstr>
      <vt:lpstr>Thank you for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Project</dc:title>
  <dc:creator>Artem Yarmak</dc:creator>
  <cp:lastModifiedBy>Artem Yarmak</cp:lastModifiedBy>
  <cp:revision>22</cp:revision>
  <dcterms:created xsi:type="dcterms:W3CDTF">2021-06-13T18:30:35Z</dcterms:created>
  <dcterms:modified xsi:type="dcterms:W3CDTF">2021-06-15T16:26:13Z</dcterms:modified>
</cp:coreProperties>
</file>