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8" r:id="rId5"/>
    <p:sldId id="267" r:id="rId6"/>
    <p:sldId id="261" r:id="rId7"/>
    <p:sldId id="264" r:id="rId8"/>
    <p:sldId id="268" r:id="rId9"/>
    <p:sldId id="262" r:id="rId10"/>
    <p:sldId id="257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2D807-E411-4BAA-ADCB-281A16E9918E}" v="5" dt="2023-05-29T00:39:1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72010" userId="677ea30d-a8de-4f49-ade8-c07a37f9575b" providerId="ADAL" clId="{F1A2D807-E411-4BAA-ADCB-281A16E9918E}"/>
    <pc:docChg chg="undo custSel addSld delSld modSld">
      <pc:chgData name="g2172010" userId="677ea30d-a8de-4f49-ade8-c07a37f9575b" providerId="ADAL" clId="{F1A2D807-E411-4BAA-ADCB-281A16E9918E}" dt="2023-05-29T00:40:28.730" v="193" actId="14100"/>
      <pc:docMkLst>
        <pc:docMk/>
      </pc:docMkLst>
      <pc:sldChg chg="modSp mod">
        <pc:chgData name="g2172010" userId="677ea30d-a8de-4f49-ade8-c07a37f9575b" providerId="ADAL" clId="{F1A2D807-E411-4BAA-ADCB-281A16E9918E}" dt="2023-05-29T00:39:47.721" v="136" actId="20577"/>
        <pc:sldMkLst>
          <pc:docMk/>
          <pc:sldMk cId="417529461" sldId="256"/>
        </pc:sldMkLst>
        <pc:spChg chg="mod">
          <ac:chgData name="g2172010" userId="677ea30d-a8de-4f49-ade8-c07a37f9575b" providerId="ADAL" clId="{F1A2D807-E411-4BAA-ADCB-281A16E9918E}" dt="2023-05-29T00:39:37.602" v="132" actId="14100"/>
          <ac:spMkLst>
            <pc:docMk/>
            <pc:sldMk cId="417529461" sldId="256"/>
            <ac:spMk id="2" creationId="{F72B820E-9C9D-E70A-65BA-F85683B7B53F}"/>
          </ac:spMkLst>
        </pc:spChg>
        <pc:spChg chg="mod">
          <ac:chgData name="g2172010" userId="677ea30d-a8de-4f49-ade8-c07a37f9575b" providerId="ADAL" clId="{F1A2D807-E411-4BAA-ADCB-281A16E9918E}" dt="2023-05-29T00:39:47.721" v="136" actId="20577"/>
          <ac:spMkLst>
            <pc:docMk/>
            <pc:sldMk cId="417529461" sldId="256"/>
            <ac:spMk id="3" creationId="{E160AF1F-3D83-5CD8-897C-DCE60F271224}"/>
          </ac:spMkLst>
        </pc:spChg>
      </pc:sldChg>
      <pc:sldChg chg="addSp delSp modSp mod">
        <pc:chgData name="g2172010" userId="677ea30d-a8de-4f49-ade8-c07a37f9575b" providerId="ADAL" clId="{F1A2D807-E411-4BAA-ADCB-281A16E9918E}" dt="2023-05-29T00:39:18.660" v="128" actId="20577"/>
        <pc:sldMkLst>
          <pc:docMk/>
          <pc:sldMk cId="1173041562" sldId="257"/>
        </pc:sldMkLst>
        <pc:spChg chg="add del mod">
          <ac:chgData name="g2172010" userId="677ea30d-a8de-4f49-ade8-c07a37f9575b" providerId="ADAL" clId="{F1A2D807-E411-4BAA-ADCB-281A16E9918E}" dt="2023-05-29T00:39:08.859" v="102" actId="478"/>
          <ac:spMkLst>
            <pc:docMk/>
            <pc:sldMk cId="1173041562" sldId="257"/>
            <ac:spMk id="2" creationId="{B7BD9FDA-D3D3-C063-7734-8DDA8F13E47D}"/>
          </ac:spMkLst>
        </pc:spChg>
        <pc:spChg chg="add del mod">
          <ac:chgData name="g2172010" userId="677ea30d-a8de-4f49-ade8-c07a37f9575b" providerId="ADAL" clId="{F1A2D807-E411-4BAA-ADCB-281A16E9918E}" dt="2023-05-29T00:39:03.681" v="100"/>
          <ac:spMkLst>
            <pc:docMk/>
            <pc:sldMk cId="1173041562" sldId="257"/>
            <ac:spMk id="3" creationId="{2C122574-4C1B-8DFE-8682-6CD7E6C7ECA2}"/>
          </ac:spMkLst>
        </pc:spChg>
        <pc:spChg chg="add mod">
          <ac:chgData name="g2172010" userId="677ea30d-a8de-4f49-ade8-c07a37f9575b" providerId="ADAL" clId="{F1A2D807-E411-4BAA-ADCB-281A16E9918E}" dt="2023-05-29T00:39:18.660" v="128" actId="20577"/>
          <ac:spMkLst>
            <pc:docMk/>
            <pc:sldMk cId="1173041562" sldId="257"/>
            <ac:spMk id="4" creationId="{AA884702-11B4-AFDB-29E2-AE0D74A3E472}"/>
          </ac:spMkLst>
        </pc:spChg>
      </pc:sldChg>
      <pc:sldChg chg="modSp new mod">
        <pc:chgData name="g2172010" userId="677ea30d-a8de-4f49-ade8-c07a37f9575b" providerId="ADAL" clId="{F1A2D807-E411-4BAA-ADCB-281A16E9918E}" dt="2023-05-29T00:39:56.338" v="150" actId="20577"/>
        <pc:sldMkLst>
          <pc:docMk/>
          <pc:sldMk cId="1090225632" sldId="258"/>
        </pc:sldMkLst>
        <pc:spChg chg="mod">
          <ac:chgData name="g2172010" userId="677ea30d-a8de-4f49-ade8-c07a37f9575b" providerId="ADAL" clId="{F1A2D807-E411-4BAA-ADCB-281A16E9918E}" dt="2023-05-29T00:39:56.338" v="150" actId="20577"/>
          <ac:spMkLst>
            <pc:docMk/>
            <pc:sldMk cId="1090225632" sldId="258"/>
            <ac:spMk id="2" creationId="{E885C0B0-4AB5-56B4-9AA6-06609495ADE6}"/>
          </ac:spMkLst>
        </pc:spChg>
      </pc:sldChg>
      <pc:sldChg chg="new del">
        <pc:chgData name="g2172010" userId="677ea30d-a8de-4f49-ade8-c07a37f9575b" providerId="ADAL" clId="{F1A2D807-E411-4BAA-ADCB-281A16E9918E}" dt="2023-05-29T00:39:04.147" v="101" actId="680"/>
        <pc:sldMkLst>
          <pc:docMk/>
          <pc:sldMk cId="2187491737" sldId="258"/>
        </pc:sldMkLst>
      </pc:sldChg>
      <pc:sldChg chg="modSp new mod">
        <pc:chgData name="g2172010" userId="677ea30d-a8de-4f49-ade8-c07a37f9575b" providerId="ADAL" clId="{F1A2D807-E411-4BAA-ADCB-281A16E9918E}" dt="2023-05-29T00:40:28.730" v="193" actId="14100"/>
        <pc:sldMkLst>
          <pc:docMk/>
          <pc:sldMk cId="3544319917" sldId="259"/>
        </pc:sldMkLst>
        <pc:spChg chg="mod">
          <ac:chgData name="g2172010" userId="677ea30d-a8de-4f49-ade8-c07a37f9575b" providerId="ADAL" clId="{F1A2D807-E411-4BAA-ADCB-281A16E9918E}" dt="2023-05-29T00:40:28.730" v="193" actId="14100"/>
          <ac:spMkLst>
            <pc:docMk/>
            <pc:sldMk cId="3544319917" sldId="259"/>
            <ac:spMk id="2" creationId="{7D393D50-2609-2A6D-918A-735E8BB71EAA}"/>
          </ac:spMkLst>
        </pc:spChg>
      </pc:sldChg>
    </pc:docChg>
  </pc:docChgLst>
  <pc:docChgLst>
    <pc:chgData name="g2172010" userId="677ea30d-a8de-4f49-ade8-c07a37f9575b" providerId="ADAL" clId="{C907617E-C4A9-4E2A-A5F9-4FFE4D50F61C}"/>
    <pc:docChg chg="custSel addSld modSld">
      <pc:chgData name="g2172010" userId="677ea30d-a8de-4f49-ade8-c07a37f9575b" providerId="ADAL" clId="{C907617E-C4A9-4E2A-A5F9-4FFE4D50F61C}" dt="2023-05-18T00:58:03.438" v="219" actId="20577"/>
      <pc:docMkLst>
        <pc:docMk/>
      </pc:docMkLst>
      <pc:sldChg chg="new">
        <pc:chgData name="g2172010" userId="677ea30d-a8de-4f49-ade8-c07a37f9575b" providerId="ADAL" clId="{C907617E-C4A9-4E2A-A5F9-4FFE4D50F61C}" dt="2023-05-18T00:51:07.361" v="0" actId="680"/>
        <pc:sldMkLst>
          <pc:docMk/>
          <pc:sldMk cId="417529461" sldId="256"/>
        </pc:sldMkLst>
      </pc:sldChg>
      <pc:sldChg chg="addSp delSp modSp new mod">
        <pc:chgData name="g2172010" userId="677ea30d-a8de-4f49-ade8-c07a37f9575b" providerId="ADAL" clId="{C907617E-C4A9-4E2A-A5F9-4FFE4D50F61C}" dt="2023-05-18T00:58:03.438" v="219" actId="20577"/>
        <pc:sldMkLst>
          <pc:docMk/>
          <pc:sldMk cId="1173041562" sldId="257"/>
        </pc:sldMkLst>
        <pc:spChg chg="del">
          <ac:chgData name="g2172010" userId="677ea30d-a8de-4f49-ade8-c07a37f9575b" providerId="ADAL" clId="{C907617E-C4A9-4E2A-A5F9-4FFE4D50F61C}" dt="2023-05-18T00:53:56.658" v="120" actId="478"/>
          <ac:spMkLst>
            <pc:docMk/>
            <pc:sldMk cId="1173041562" sldId="257"/>
            <ac:spMk id="2" creationId="{44FB9DBD-AEC9-9A23-7298-C0D37B73DA91}"/>
          </ac:spMkLst>
        </pc:spChg>
        <pc:spChg chg="del">
          <ac:chgData name="g2172010" userId="677ea30d-a8de-4f49-ade8-c07a37f9575b" providerId="ADAL" clId="{C907617E-C4A9-4E2A-A5F9-4FFE4D50F61C}" dt="2023-05-18T00:54:00.983" v="121" actId="478"/>
          <ac:spMkLst>
            <pc:docMk/>
            <pc:sldMk cId="1173041562" sldId="257"/>
            <ac:spMk id="3" creationId="{DB4940C3-0C9A-4967-2D5A-4FD6B3B30239}"/>
          </ac:spMkLst>
        </pc:spChg>
        <pc:spChg chg="add del mod">
          <ac:chgData name="g2172010" userId="677ea30d-a8de-4f49-ade8-c07a37f9575b" providerId="ADAL" clId="{C907617E-C4A9-4E2A-A5F9-4FFE4D50F61C}" dt="2023-05-18T00:53:44.980" v="116" actId="478"/>
          <ac:spMkLst>
            <pc:docMk/>
            <pc:sldMk cId="1173041562" sldId="257"/>
            <ac:spMk id="4" creationId="{43C22A7A-D2CE-CBB9-CF84-F8B2188200F2}"/>
          </ac:spMkLst>
        </pc:spChg>
        <pc:spChg chg="add del mod">
          <ac:chgData name="g2172010" userId="677ea30d-a8de-4f49-ade8-c07a37f9575b" providerId="ADAL" clId="{C907617E-C4A9-4E2A-A5F9-4FFE4D50F61C}" dt="2023-05-18T00:53:07.103" v="75" actId="12084"/>
          <ac:spMkLst>
            <pc:docMk/>
            <pc:sldMk cId="1173041562" sldId="257"/>
            <ac:spMk id="5" creationId="{A94FFB23-0D52-924D-11C7-4E19281531BA}"/>
          </ac:spMkLst>
        </pc:spChg>
        <pc:spChg chg="add del mod">
          <ac:chgData name="g2172010" userId="677ea30d-a8de-4f49-ade8-c07a37f9575b" providerId="ADAL" clId="{C907617E-C4A9-4E2A-A5F9-4FFE4D50F61C}" dt="2023-05-18T00:53:47.780" v="117" actId="478"/>
          <ac:spMkLst>
            <pc:docMk/>
            <pc:sldMk cId="1173041562" sldId="257"/>
            <ac:spMk id="6" creationId="{DEC3DC7C-9AF7-2F70-7286-144919CB58A4}"/>
          </ac:spMkLst>
        </pc:spChg>
        <pc:graphicFrameChg chg="add mod">
          <ac:chgData name="g2172010" userId="677ea30d-a8de-4f49-ade8-c07a37f9575b" providerId="ADAL" clId="{C907617E-C4A9-4E2A-A5F9-4FFE4D50F61C}" dt="2023-05-18T00:58:03.438" v="219" actId="20577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C5FED-B8B2-436E-8847-690660CC131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FC9E1-4489-40CF-9BEE-72066E560851}">
      <dgm:prSet custT="1"/>
      <dgm:spPr/>
      <dgm:t>
        <a:bodyPr/>
        <a:lstStyle/>
        <a:p>
          <a:r>
            <a:rPr kumimoji="1" lang="en-US" sz="2400"/>
            <a:t>OpenGL</a:t>
          </a:r>
          <a:r>
            <a:rPr kumimoji="1" lang="ja-JP" sz="2400"/>
            <a:t>による</a:t>
          </a:r>
          <a:r>
            <a:rPr lang="ja-JP" sz="2400"/>
            <a:t>グラフィック描画を用い、ストップウォッチを作成</a:t>
          </a:r>
          <a:endParaRPr lang="en-US" sz="2400" dirty="0"/>
        </a:p>
      </dgm:t>
    </dgm:pt>
    <dgm:pt modelId="{D966AB0B-CA9E-4FD9-9BAC-5C7C0B3F4FD9}" type="parTrans" cxnId="{67A9489D-7B69-4AF9-94E3-64ED5A6CAA44}">
      <dgm:prSet/>
      <dgm:spPr/>
      <dgm:t>
        <a:bodyPr/>
        <a:lstStyle/>
        <a:p>
          <a:endParaRPr lang="en-US"/>
        </a:p>
      </dgm:t>
    </dgm:pt>
    <dgm:pt modelId="{83E42AE6-3AD0-4CC5-8944-A2D1CBC2FF33}" type="sibTrans" cxnId="{67A9489D-7B69-4AF9-94E3-64ED5A6CAA44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1D9546-CFC6-418C-A9BB-94D278B7D3F0}">
      <dgm:prSet custT="1"/>
      <dgm:spPr/>
      <dgm:t>
        <a:bodyPr/>
        <a:lstStyle/>
        <a:p>
          <a:r>
            <a:rPr lang="ja-JP" sz="2400" dirty="0"/>
            <a:t>アナログ時計を再現し、視覚的にもわかりやすく設計</a:t>
          </a:r>
          <a:endParaRPr lang="en-US" sz="2400" dirty="0"/>
        </a:p>
      </dgm:t>
    </dgm:pt>
    <dgm:pt modelId="{F2DA78F3-F258-47BA-8286-ACA428AE1ECA}" type="parTrans" cxnId="{D4B249AC-AC5E-4C85-8EB4-50C7AF7E3599}">
      <dgm:prSet/>
      <dgm:spPr/>
      <dgm:t>
        <a:bodyPr/>
        <a:lstStyle/>
        <a:p>
          <a:endParaRPr lang="en-US"/>
        </a:p>
      </dgm:t>
    </dgm:pt>
    <dgm:pt modelId="{73A13D63-A7E4-46FF-B6AA-1455D4AFBF87}" type="sibTrans" cxnId="{D4B249AC-AC5E-4C85-8EB4-50C7AF7E359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A53FDFE-2072-4B8A-A964-BD050F6750C2}" type="pres">
      <dgm:prSet presAssocID="{9A2C5FED-B8B2-436E-8847-690660CC1313}" presName="Name0" presStyleCnt="0">
        <dgm:presLayoutVars>
          <dgm:animLvl val="lvl"/>
          <dgm:resizeHandles val="exact"/>
        </dgm:presLayoutVars>
      </dgm:prSet>
      <dgm:spPr/>
    </dgm:pt>
    <dgm:pt modelId="{2F4BD95A-FE58-4F16-81C2-B931A4D95D5D}" type="pres">
      <dgm:prSet presAssocID="{97FFC9E1-4489-40CF-9BEE-72066E560851}" presName="compositeNode" presStyleCnt="0">
        <dgm:presLayoutVars>
          <dgm:bulletEnabled val="1"/>
        </dgm:presLayoutVars>
      </dgm:prSet>
      <dgm:spPr/>
    </dgm:pt>
    <dgm:pt modelId="{2AAB8E64-B394-4C68-BBD6-1E6D24D7AE10}" type="pres">
      <dgm:prSet presAssocID="{97FFC9E1-4489-40CF-9BEE-72066E560851}" presName="bgRect" presStyleLbl="alignNode1" presStyleIdx="0" presStyleCnt="2"/>
      <dgm:spPr/>
    </dgm:pt>
    <dgm:pt modelId="{914D4547-2D53-40CA-8C4A-641A54335CBE}" type="pres">
      <dgm:prSet presAssocID="{83E42AE6-3AD0-4CC5-8944-A2D1CBC2FF33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97E510A5-D104-48FD-A5AA-613EE7866837}" type="pres">
      <dgm:prSet presAssocID="{97FFC9E1-4489-40CF-9BEE-72066E560851}" presName="nodeRect" presStyleLbl="alignNode1" presStyleIdx="0" presStyleCnt="2">
        <dgm:presLayoutVars>
          <dgm:bulletEnabled val="1"/>
        </dgm:presLayoutVars>
      </dgm:prSet>
      <dgm:spPr/>
    </dgm:pt>
    <dgm:pt modelId="{A42A9C7C-893E-49A6-98F0-F6A8B0737C99}" type="pres">
      <dgm:prSet presAssocID="{83E42AE6-3AD0-4CC5-8944-A2D1CBC2FF33}" presName="sibTrans" presStyleCnt="0"/>
      <dgm:spPr/>
    </dgm:pt>
    <dgm:pt modelId="{17577484-1BA9-4C18-9CC3-328268607C56}" type="pres">
      <dgm:prSet presAssocID="{F61D9546-CFC6-418C-A9BB-94D278B7D3F0}" presName="compositeNode" presStyleCnt="0">
        <dgm:presLayoutVars>
          <dgm:bulletEnabled val="1"/>
        </dgm:presLayoutVars>
      </dgm:prSet>
      <dgm:spPr/>
    </dgm:pt>
    <dgm:pt modelId="{C0023173-5FA8-41A7-92C3-275480CE88CA}" type="pres">
      <dgm:prSet presAssocID="{F61D9546-CFC6-418C-A9BB-94D278B7D3F0}" presName="bgRect" presStyleLbl="alignNode1" presStyleIdx="1" presStyleCnt="2"/>
      <dgm:spPr/>
    </dgm:pt>
    <dgm:pt modelId="{B81DC665-BF25-4008-B238-356822A84686}" type="pres">
      <dgm:prSet presAssocID="{73A13D63-A7E4-46FF-B6AA-1455D4AFBF8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DF090629-D0F6-4D92-BD89-B1D66F878265}" type="pres">
      <dgm:prSet presAssocID="{F61D9546-CFC6-418C-A9BB-94D278B7D3F0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D148F06-C57D-43BA-A196-E2F0D6717450}" type="presOf" srcId="{97FFC9E1-4489-40CF-9BEE-72066E560851}" destId="{97E510A5-D104-48FD-A5AA-613EE7866837}" srcOrd="1" destOrd="0" presId="urn:microsoft.com/office/officeart/2016/7/layout/LinearBlockProcessNumbered"/>
    <dgm:cxn modelId="{54549712-0831-4829-8B66-4ECD130F3EA4}" type="presOf" srcId="{F61D9546-CFC6-418C-A9BB-94D278B7D3F0}" destId="{C0023173-5FA8-41A7-92C3-275480CE88CA}" srcOrd="0" destOrd="0" presId="urn:microsoft.com/office/officeart/2016/7/layout/LinearBlockProcessNumbered"/>
    <dgm:cxn modelId="{4516CC26-2155-47D2-8B10-B19C5471F1A5}" type="presOf" srcId="{97FFC9E1-4489-40CF-9BEE-72066E560851}" destId="{2AAB8E64-B394-4C68-BBD6-1E6D24D7AE10}" srcOrd="0" destOrd="0" presId="urn:microsoft.com/office/officeart/2016/7/layout/LinearBlockProcessNumbered"/>
    <dgm:cxn modelId="{B22F763F-3C93-472D-B630-F607D7BD6BD5}" type="presOf" srcId="{9A2C5FED-B8B2-436E-8847-690660CC1313}" destId="{4A53FDFE-2072-4B8A-A964-BD050F6750C2}" srcOrd="0" destOrd="0" presId="urn:microsoft.com/office/officeart/2016/7/layout/LinearBlockProcessNumbered"/>
    <dgm:cxn modelId="{D2957140-F2F5-44C3-BF6D-CC4562FA33FA}" type="presOf" srcId="{73A13D63-A7E4-46FF-B6AA-1455D4AFBF87}" destId="{B81DC665-BF25-4008-B238-356822A84686}" srcOrd="0" destOrd="0" presId="urn:microsoft.com/office/officeart/2016/7/layout/LinearBlockProcessNumbered"/>
    <dgm:cxn modelId="{7670AB59-7571-4104-B325-C42CFB6D8A69}" type="presOf" srcId="{F61D9546-CFC6-418C-A9BB-94D278B7D3F0}" destId="{DF090629-D0F6-4D92-BD89-B1D66F878265}" srcOrd="1" destOrd="0" presId="urn:microsoft.com/office/officeart/2016/7/layout/LinearBlockProcessNumbered"/>
    <dgm:cxn modelId="{67A9489D-7B69-4AF9-94E3-64ED5A6CAA44}" srcId="{9A2C5FED-B8B2-436E-8847-690660CC1313}" destId="{97FFC9E1-4489-40CF-9BEE-72066E560851}" srcOrd="0" destOrd="0" parTransId="{D966AB0B-CA9E-4FD9-9BAC-5C7C0B3F4FD9}" sibTransId="{83E42AE6-3AD0-4CC5-8944-A2D1CBC2FF33}"/>
    <dgm:cxn modelId="{D4B249AC-AC5E-4C85-8EB4-50C7AF7E3599}" srcId="{9A2C5FED-B8B2-436E-8847-690660CC1313}" destId="{F61D9546-CFC6-418C-A9BB-94D278B7D3F0}" srcOrd="1" destOrd="0" parTransId="{F2DA78F3-F258-47BA-8286-ACA428AE1ECA}" sibTransId="{73A13D63-A7E4-46FF-B6AA-1455D4AFBF87}"/>
    <dgm:cxn modelId="{A9C564EA-2D95-4327-AC43-F85054A9DA52}" type="presOf" srcId="{83E42AE6-3AD0-4CC5-8944-A2D1CBC2FF33}" destId="{914D4547-2D53-40CA-8C4A-641A54335CBE}" srcOrd="0" destOrd="0" presId="urn:microsoft.com/office/officeart/2016/7/layout/LinearBlockProcessNumbered"/>
    <dgm:cxn modelId="{55A29AD7-4CA2-484D-B4E6-4B08E387FA03}" type="presParOf" srcId="{4A53FDFE-2072-4B8A-A964-BD050F6750C2}" destId="{2F4BD95A-FE58-4F16-81C2-B931A4D95D5D}" srcOrd="0" destOrd="0" presId="urn:microsoft.com/office/officeart/2016/7/layout/LinearBlockProcessNumbered"/>
    <dgm:cxn modelId="{18F84C9E-1437-49CB-B33C-C0A5993C4B0E}" type="presParOf" srcId="{2F4BD95A-FE58-4F16-81C2-B931A4D95D5D}" destId="{2AAB8E64-B394-4C68-BBD6-1E6D24D7AE10}" srcOrd="0" destOrd="0" presId="urn:microsoft.com/office/officeart/2016/7/layout/LinearBlockProcessNumbered"/>
    <dgm:cxn modelId="{99BC4A3D-984C-4A7D-92CE-9A8E9833E8CE}" type="presParOf" srcId="{2F4BD95A-FE58-4F16-81C2-B931A4D95D5D}" destId="{914D4547-2D53-40CA-8C4A-641A54335CBE}" srcOrd="1" destOrd="0" presId="urn:microsoft.com/office/officeart/2016/7/layout/LinearBlockProcessNumbered"/>
    <dgm:cxn modelId="{0428C591-BAEE-4247-B952-E26B2F97FD30}" type="presParOf" srcId="{2F4BD95A-FE58-4F16-81C2-B931A4D95D5D}" destId="{97E510A5-D104-48FD-A5AA-613EE7866837}" srcOrd="2" destOrd="0" presId="urn:microsoft.com/office/officeart/2016/7/layout/LinearBlockProcessNumbered"/>
    <dgm:cxn modelId="{159CD169-4474-42A7-99AA-7CBE1450D8B4}" type="presParOf" srcId="{4A53FDFE-2072-4B8A-A964-BD050F6750C2}" destId="{A42A9C7C-893E-49A6-98F0-F6A8B0737C99}" srcOrd="1" destOrd="0" presId="urn:microsoft.com/office/officeart/2016/7/layout/LinearBlockProcessNumbered"/>
    <dgm:cxn modelId="{8FCABB1A-31D7-4A31-A11C-9D5924BEF68A}" type="presParOf" srcId="{4A53FDFE-2072-4B8A-A964-BD050F6750C2}" destId="{17577484-1BA9-4C18-9CC3-328268607C56}" srcOrd="2" destOrd="0" presId="urn:microsoft.com/office/officeart/2016/7/layout/LinearBlockProcessNumbered"/>
    <dgm:cxn modelId="{06BD0E5F-755A-4D5C-B79D-E7C7F2BE14F6}" type="presParOf" srcId="{17577484-1BA9-4C18-9CC3-328268607C56}" destId="{C0023173-5FA8-41A7-92C3-275480CE88CA}" srcOrd="0" destOrd="0" presId="urn:microsoft.com/office/officeart/2016/7/layout/LinearBlockProcessNumbered"/>
    <dgm:cxn modelId="{E6A50C66-FD5C-4B48-8FB1-236F77B023BD}" type="presParOf" srcId="{17577484-1BA9-4C18-9CC3-328268607C56}" destId="{B81DC665-BF25-4008-B238-356822A84686}" srcOrd="1" destOrd="0" presId="urn:microsoft.com/office/officeart/2016/7/layout/LinearBlockProcessNumbered"/>
    <dgm:cxn modelId="{BBC3541A-F442-4369-A3B8-E58CEE44E5C4}" type="presParOf" srcId="{17577484-1BA9-4C18-9CC3-328268607C56}" destId="{DF090629-D0F6-4D92-BD89-B1D66F87826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DFE37-9B8C-4338-8653-B2C4060F23D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A90C871-5A16-4CBA-B177-1CFF9C3D3BC6}">
      <dgm:prSet/>
      <dgm:spPr/>
      <dgm:t>
        <a:bodyPr/>
        <a:lstStyle/>
        <a:p>
          <a:r>
            <a:rPr kumimoji="1" lang="ja-JP" altLang="en-US" dirty="0"/>
            <a:t>初期</a:t>
          </a:r>
          <a:r>
            <a:rPr kumimoji="1" lang="ja-JP" dirty="0"/>
            <a:t>状態</a:t>
          </a:r>
          <a:endParaRPr lang="ja-JP" dirty="0"/>
        </a:p>
      </dgm:t>
    </dgm:pt>
    <dgm:pt modelId="{8B7CB1B5-F166-48A2-B8B2-89739FBCD768}" type="par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B29F45A-F1EF-4DE4-8CE3-2D5A189163EA}" type="sib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2470369-E041-48AC-8522-FF37D8F0BA9E}">
      <dgm:prSet/>
      <dgm:spPr/>
      <dgm:t>
        <a:bodyPr/>
        <a:lstStyle/>
        <a:p>
          <a:r>
            <a:rPr lang="ja-JP" altLang="en-US" dirty="0"/>
            <a:t>一時停止状態</a:t>
          </a:r>
          <a:endParaRPr lang="ja-JP" dirty="0"/>
        </a:p>
      </dgm:t>
    </dgm:pt>
    <dgm:pt modelId="{C15E3D0C-9458-4E1C-83B6-1E7D4E634647}" type="par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FF16ABB6-A982-4F36-A643-C663FB3A7F22}" type="sib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511EB113-39C4-4A42-91DB-CBED0C9E635F}">
      <dgm:prSet/>
      <dgm:spPr/>
      <dgm:t>
        <a:bodyPr/>
        <a:lstStyle/>
        <a:p>
          <a:r>
            <a:rPr lang="ja-JP" altLang="en-US" dirty="0"/>
            <a:t>動作状態</a:t>
          </a:r>
          <a:endParaRPr lang="ja-JP" dirty="0"/>
        </a:p>
      </dgm:t>
    </dgm:pt>
    <dgm:pt modelId="{D9D611AE-78C9-4290-9738-419B21F4C439}" type="par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B10EBEB6-62EC-440E-9738-FABFA6523185}" type="sib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267BB72F-3D46-4AD7-B4AA-0290FFD7C7B3}" type="pres">
      <dgm:prSet presAssocID="{095DFE37-9B8C-4338-8653-B2C4060F23DC}" presName="Name0" presStyleCnt="0">
        <dgm:presLayoutVars>
          <dgm:dir/>
          <dgm:resizeHandles val="exact"/>
        </dgm:presLayoutVars>
      </dgm:prSet>
      <dgm:spPr/>
    </dgm:pt>
    <dgm:pt modelId="{1C4CB0B8-649C-48A7-963F-D2FB0BD05514}" type="pres">
      <dgm:prSet presAssocID="{095DFE37-9B8C-4338-8653-B2C4060F23DC}" presName="cycle" presStyleCnt="0"/>
      <dgm:spPr/>
    </dgm:pt>
    <dgm:pt modelId="{6CFE60F7-E3D7-443B-9E8D-2F206127E366}" type="pres">
      <dgm:prSet presAssocID="{0A90C871-5A16-4CBA-B177-1CFF9C3D3BC6}" presName="nodeFirstNode" presStyleLbl="node1" presStyleIdx="0" presStyleCnt="3">
        <dgm:presLayoutVars>
          <dgm:bulletEnabled val="1"/>
        </dgm:presLayoutVars>
      </dgm:prSet>
      <dgm:spPr/>
    </dgm:pt>
    <dgm:pt modelId="{A876ED7B-9E87-4E64-BACF-4968CDFC7FE7}" type="pres">
      <dgm:prSet presAssocID="{AB29F45A-F1EF-4DE4-8CE3-2D5A189163EA}" presName="sibTransFirstNode" presStyleLbl="bgShp" presStyleIdx="0" presStyleCnt="1"/>
      <dgm:spPr/>
    </dgm:pt>
    <dgm:pt modelId="{0915187F-AD84-4F39-94A6-B62511B6A58A}" type="pres">
      <dgm:prSet presAssocID="{511EB113-39C4-4A42-91DB-CBED0C9E635F}" presName="nodeFollowingNodes" presStyleLbl="node1" presStyleIdx="1" presStyleCnt="3">
        <dgm:presLayoutVars>
          <dgm:bulletEnabled val="1"/>
        </dgm:presLayoutVars>
      </dgm:prSet>
      <dgm:spPr/>
    </dgm:pt>
    <dgm:pt modelId="{F2BED46C-49A2-4BAD-831B-FD79F0A059BC}" type="pres">
      <dgm:prSet presAssocID="{A2470369-E041-48AC-8522-FF37D8F0BA9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F2DF4A0D-15B2-45DE-AC68-D315DFB81CA8}" type="presOf" srcId="{095DFE37-9B8C-4338-8653-B2C4060F23DC}" destId="{267BB72F-3D46-4AD7-B4AA-0290FFD7C7B3}" srcOrd="0" destOrd="0" presId="urn:microsoft.com/office/officeart/2005/8/layout/cycle3"/>
    <dgm:cxn modelId="{82B6451B-D667-4A98-B704-6F44A0D1D0B3}" srcId="{095DFE37-9B8C-4338-8653-B2C4060F23DC}" destId="{A2470369-E041-48AC-8522-FF37D8F0BA9E}" srcOrd="2" destOrd="0" parTransId="{C15E3D0C-9458-4E1C-83B6-1E7D4E634647}" sibTransId="{FF16ABB6-A982-4F36-A643-C663FB3A7F22}"/>
    <dgm:cxn modelId="{B8B7B879-BAC1-4EE0-9436-CF444B5AB7ED}" srcId="{095DFE37-9B8C-4338-8653-B2C4060F23DC}" destId="{511EB113-39C4-4A42-91DB-CBED0C9E635F}" srcOrd="1" destOrd="0" parTransId="{D9D611AE-78C9-4290-9738-419B21F4C439}" sibTransId="{B10EBEB6-62EC-440E-9738-FABFA6523185}"/>
    <dgm:cxn modelId="{E4227E96-7B87-4DE3-BE03-9DF7BAF84BA9}" type="presOf" srcId="{A2470369-E041-48AC-8522-FF37D8F0BA9E}" destId="{F2BED46C-49A2-4BAD-831B-FD79F0A059BC}" srcOrd="0" destOrd="0" presId="urn:microsoft.com/office/officeart/2005/8/layout/cycle3"/>
    <dgm:cxn modelId="{DFF01CA3-6906-43D6-83FA-37610862AB1E}" type="presOf" srcId="{0A90C871-5A16-4CBA-B177-1CFF9C3D3BC6}" destId="{6CFE60F7-E3D7-443B-9E8D-2F206127E366}" srcOrd="0" destOrd="0" presId="urn:microsoft.com/office/officeart/2005/8/layout/cycle3"/>
    <dgm:cxn modelId="{91733FBF-3A64-4268-A462-4813F704F176}" type="presOf" srcId="{511EB113-39C4-4A42-91DB-CBED0C9E635F}" destId="{0915187F-AD84-4F39-94A6-B62511B6A58A}" srcOrd="0" destOrd="0" presId="urn:microsoft.com/office/officeart/2005/8/layout/cycle3"/>
    <dgm:cxn modelId="{72E52BE8-2354-4113-B87A-1CDE34F4BFEA}" srcId="{095DFE37-9B8C-4338-8653-B2C4060F23DC}" destId="{0A90C871-5A16-4CBA-B177-1CFF9C3D3BC6}" srcOrd="0" destOrd="0" parTransId="{8B7CB1B5-F166-48A2-B8B2-89739FBCD768}" sibTransId="{AB29F45A-F1EF-4DE4-8CE3-2D5A189163EA}"/>
    <dgm:cxn modelId="{9FC7A6EE-B292-4588-B6B6-B6081513E6B0}" type="presOf" srcId="{AB29F45A-F1EF-4DE4-8CE3-2D5A189163EA}" destId="{A876ED7B-9E87-4E64-BACF-4968CDFC7FE7}" srcOrd="0" destOrd="0" presId="urn:microsoft.com/office/officeart/2005/8/layout/cycle3"/>
    <dgm:cxn modelId="{5B701C32-2E6B-47D8-A92E-54E8A5E70B7E}" type="presParOf" srcId="{267BB72F-3D46-4AD7-B4AA-0290FFD7C7B3}" destId="{1C4CB0B8-649C-48A7-963F-D2FB0BD05514}" srcOrd="0" destOrd="0" presId="urn:microsoft.com/office/officeart/2005/8/layout/cycle3"/>
    <dgm:cxn modelId="{CBCDC4EA-06AF-4BF3-A42A-919429C412E2}" type="presParOf" srcId="{1C4CB0B8-649C-48A7-963F-D2FB0BD05514}" destId="{6CFE60F7-E3D7-443B-9E8D-2F206127E366}" srcOrd="0" destOrd="0" presId="urn:microsoft.com/office/officeart/2005/8/layout/cycle3"/>
    <dgm:cxn modelId="{704FFBD9-F9C2-44FD-9A5A-13AF2636F814}" type="presParOf" srcId="{1C4CB0B8-649C-48A7-963F-D2FB0BD05514}" destId="{A876ED7B-9E87-4E64-BACF-4968CDFC7FE7}" srcOrd="1" destOrd="0" presId="urn:microsoft.com/office/officeart/2005/8/layout/cycle3"/>
    <dgm:cxn modelId="{94315C79-6A0C-4F7F-9600-7F74F53A3A7C}" type="presParOf" srcId="{1C4CB0B8-649C-48A7-963F-D2FB0BD05514}" destId="{0915187F-AD84-4F39-94A6-B62511B6A58A}" srcOrd="2" destOrd="0" presId="urn:microsoft.com/office/officeart/2005/8/layout/cycle3"/>
    <dgm:cxn modelId="{36073DED-F7AC-4105-BADF-22A40B2FEA37}" type="presParOf" srcId="{1C4CB0B8-649C-48A7-963F-D2FB0BD05514}" destId="{F2BED46C-49A2-4BAD-831B-FD79F0A059B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B8E64-B394-4C68-BBD6-1E6D24D7AE10}">
      <dsp:nvSpPr>
        <dsp:cNvPr id="0" name=""/>
        <dsp:cNvSpPr/>
      </dsp:nvSpPr>
      <dsp:spPr>
        <a:xfrm>
          <a:off x="2279" y="418303"/>
          <a:ext cx="3504351" cy="4205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152" tIns="0" rIns="346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/>
            <a:t>OpenGL</a:t>
          </a:r>
          <a:r>
            <a:rPr kumimoji="1" lang="ja-JP" sz="2400" kern="1200"/>
            <a:t>による</a:t>
          </a:r>
          <a:r>
            <a:rPr lang="ja-JP" sz="2400" kern="1200"/>
            <a:t>グラフィック描画を用い、ストップウォッチを作成</a:t>
          </a:r>
          <a:endParaRPr lang="en-US" sz="2400" kern="1200" dirty="0"/>
        </a:p>
      </dsp:txBody>
      <dsp:txXfrm>
        <a:off x="2279" y="2100392"/>
        <a:ext cx="3504351" cy="2523133"/>
      </dsp:txXfrm>
    </dsp:sp>
    <dsp:sp modelId="{914D4547-2D53-40CA-8C4A-641A54335CBE}">
      <dsp:nvSpPr>
        <dsp:cNvPr id="0" name=""/>
        <dsp:cNvSpPr/>
      </dsp:nvSpPr>
      <dsp:spPr>
        <a:xfrm>
          <a:off x="2279" y="418303"/>
          <a:ext cx="3504351" cy="168208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152" tIns="165100" rIns="3461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79" y="418303"/>
        <a:ext cx="3504351" cy="1682088"/>
      </dsp:txXfrm>
    </dsp:sp>
    <dsp:sp modelId="{C0023173-5FA8-41A7-92C3-275480CE88CA}">
      <dsp:nvSpPr>
        <dsp:cNvPr id="0" name=""/>
        <dsp:cNvSpPr/>
      </dsp:nvSpPr>
      <dsp:spPr>
        <a:xfrm>
          <a:off x="3786979" y="418303"/>
          <a:ext cx="3504351" cy="4205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152" tIns="0" rIns="346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 dirty="0"/>
            <a:t>アナログ時計を再現し、視覚的にもわかりやすく設計</a:t>
          </a:r>
          <a:endParaRPr lang="en-US" sz="2400" kern="1200" dirty="0"/>
        </a:p>
      </dsp:txBody>
      <dsp:txXfrm>
        <a:off x="3786979" y="2100392"/>
        <a:ext cx="3504351" cy="2523133"/>
      </dsp:txXfrm>
    </dsp:sp>
    <dsp:sp modelId="{B81DC665-BF25-4008-B238-356822A84686}">
      <dsp:nvSpPr>
        <dsp:cNvPr id="0" name=""/>
        <dsp:cNvSpPr/>
      </dsp:nvSpPr>
      <dsp:spPr>
        <a:xfrm>
          <a:off x="3786979" y="418303"/>
          <a:ext cx="3504351" cy="168208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152" tIns="165100" rIns="3461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86979" y="418303"/>
        <a:ext cx="3504351" cy="1682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ED7B-9E87-4E64-BACF-4968CDFC7FE7}">
      <dsp:nvSpPr>
        <dsp:cNvPr id="0" name=""/>
        <dsp:cNvSpPr/>
      </dsp:nvSpPr>
      <dsp:spPr>
        <a:xfrm>
          <a:off x="893149" y="-87084"/>
          <a:ext cx="3961357" cy="3961357"/>
        </a:xfrm>
        <a:prstGeom prst="circularArrow">
          <a:avLst>
            <a:gd name="adj1" fmla="val 5689"/>
            <a:gd name="adj2" fmla="val 340510"/>
            <a:gd name="adj3" fmla="val 12493606"/>
            <a:gd name="adj4" fmla="val 18218676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E60F7-E3D7-443B-9E8D-2F206127E366}">
      <dsp:nvSpPr>
        <dsp:cNvPr id="0" name=""/>
        <dsp:cNvSpPr/>
      </dsp:nvSpPr>
      <dsp:spPr>
        <a:xfrm>
          <a:off x="1501462" y="119976"/>
          <a:ext cx="2744730" cy="13723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 dirty="0"/>
            <a:t>初期</a:t>
          </a:r>
          <a:r>
            <a:rPr kumimoji="1" lang="ja-JP" sz="3300" kern="1200" dirty="0"/>
            <a:t>状態</a:t>
          </a:r>
          <a:endParaRPr lang="ja-JP" sz="3300" kern="1200" dirty="0"/>
        </a:p>
      </dsp:txBody>
      <dsp:txXfrm>
        <a:off x="1568455" y="186969"/>
        <a:ext cx="2610744" cy="1238379"/>
      </dsp:txXfrm>
    </dsp:sp>
    <dsp:sp modelId="{0915187F-AD84-4F39-94A6-B62511B6A58A}">
      <dsp:nvSpPr>
        <dsp:cNvPr id="0" name=""/>
        <dsp:cNvSpPr/>
      </dsp:nvSpPr>
      <dsp:spPr>
        <a:xfrm>
          <a:off x="3002835" y="2720429"/>
          <a:ext cx="2744730" cy="13723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300" kern="1200" dirty="0"/>
            <a:t>動作状態</a:t>
          </a:r>
          <a:endParaRPr lang="ja-JP" sz="3300" kern="1200" dirty="0"/>
        </a:p>
      </dsp:txBody>
      <dsp:txXfrm>
        <a:off x="3069828" y="2787422"/>
        <a:ext cx="2610744" cy="1238379"/>
      </dsp:txXfrm>
    </dsp:sp>
    <dsp:sp modelId="{F2BED46C-49A2-4BAD-831B-FD79F0A059BC}">
      <dsp:nvSpPr>
        <dsp:cNvPr id="0" name=""/>
        <dsp:cNvSpPr/>
      </dsp:nvSpPr>
      <dsp:spPr>
        <a:xfrm>
          <a:off x="90" y="2720429"/>
          <a:ext cx="2744730" cy="13723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300" kern="1200" dirty="0"/>
            <a:t>一時停止状態</a:t>
          </a:r>
          <a:endParaRPr lang="ja-JP" sz="3300" kern="1200" dirty="0"/>
        </a:p>
      </dsp:txBody>
      <dsp:txXfrm>
        <a:off x="67083" y="2787422"/>
        <a:ext cx="2610744" cy="1238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2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7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9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0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9C1435-D56D-4B5F-896C-3781FCA9E277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B820E-9C9D-E70A-65BA-F85683B7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8" y="1298448"/>
            <a:ext cx="8338456" cy="3255264"/>
          </a:xfrm>
        </p:spPr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ja-JP" altLang="en-US" dirty="0"/>
              <a:t>ストップウオッチ作成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60AF1F-3D83-5CD8-897C-DCE60F271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情報システム学科</a:t>
            </a:r>
            <a:r>
              <a:rPr lang="en-US" altLang="ja-JP" sz="2800" dirty="0"/>
              <a:t>3</a:t>
            </a:r>
            <a:r>
              <a:rPr kumimoji="1" lang="ja-JP" altLang="en-US" sz="2800" dirty="0"/>
              <a:t>年　有馬祥太</a:t>
            </a:r>
          </a:p>
        </p:txBody>
      </p:sp>
    </p:spTree>
    <p:extLst>
      <p:ext uri="{BB962C8B-B14F-4D97-AF65-F5344CB8AC3E}">
        <p14:creationId xmlns:p14="http://schemas.microsoft.com/office/powerpoint/2010/main" val="41752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4E224B72-27CD-3CFA-2925-1BC4809E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02700"/>
              </p:ext>
            </p:extLst>
          </p:nvPr>
        </p:nvGraphicFramePr>
        <p:xfrm>
          <a:off x="4778829" y="1318042"/>
          <a:ext cx="5747656" cy="421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AA884702-11B4-AFDB-29E2-AE0D74A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ja-JP" altLang="en-US" dirty="0"/>
              <a:t>状態遷移図</a:t>
            </a:r>
          </a:p>
        </p:txBody>
      </p:sp>
    </p:spTree>
    <p:extLst>
      <p:ext uri="{BB962C8B-B14F-4D97-AF65-F5344CB8AC3E}">
        <p14:creationId xmlns:p14="http://schemas.microsoft.com/office/powerpoint/2010/main" val="117304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93D50-2609-2A6D-918A-735E8BB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23837"/>
            <a:ext cx="2786743" cy="4601183"/>
          </a:xfrm>
        </p:spPr>
        <p:txBody>
          <a:bodyPr/>
          <a:lstStyle/>
          <a:p>
            <a:r>
              <a:rPr lang="en-US" altLang="ja-JP" dirty="0"/>
              <a:t>4,</a:t>
            </a:r>
            <a:r>
              <a:rPr lang="ja-JP" altLang="en-US" dirty="0"/>
              <a:t>作成物のポイント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DCB8B-AFDE-AA7C-A148-E0211D02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ストップウオッチの</a:t>
            </a:r>
          </a:p>
        </p:txBody>
      </p:sp>
    </p:spTree>
    <p:extLst>
      <p:ext uri="{BB962C8B-B14F-4D97-AF65-F5344CB8AC3E}">
        <p14:creationId xmlns:p14="http://schemas.microsoft.com/office/powerpoint/2010/main" val="35443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0A78B-BFD7-26A0-0415-2B958493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5,</a:t>
            </a:r>
            <a:r>
              <a:rPr kumimoji="1" lang="ja-JP" altLang="en-US" sz="3600" dirty="0"/>
              <a:t>作成における所感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2189-4EC4-C35B-A9EE-6C260377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8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05BEFC-A0E4-779B-93B3-D312ED92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A9AA4-3D00-FB80-2D5B-A3E86273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プログラム説明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機能について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 dirty="0"/>
              <a:t>作成物のポイント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 dirty="0"/>
              <a:t>作成における所感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署名線の上に置いたペン">
            <a:extLst>
              <a:ext uri="{FF2B5EF4-FFF2-40B4-BE49-F238E27FC236}">
                <a16:creationId xmlns:a16="http://schemas.microsoft.com/office/drawing/2014/main" id="{9CB62282-4573-4628-69CA-84E9FE7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FB9-568F-0252-F6C4-F6C96C2C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 dirty="0">
                <a:solidFill>
                  <a:schemeClr val="tx1"/>
                </a:solidFill>
              </a:rPr>
              <a:t>1,</a:t>
            </a:r>
            <a:r>
              <a:rPr lang="ja-JP" altLang="en-US" sz="5900" spc="-100" dirty="0">
                <a:solidFill>
                  <a:schemeClr val="tx1"/>
                </a:solidFill>
              </a:rPr>
              <a:t>概要</a:t>
            </a:r>
            <a:endParaRPr kumimoji="1" lang="en-US" altLang="ja-JP" sz="59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0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コンテンツ プレースホルダー 2">
            <a:extLst>
              <a:ext uri="{FF2B5EF4-FFF2-40B4-BE49-F238E27FC236}">
                <a16:creationId xmlns:a16="http://schemas.microsoft.com/office/drawing/2014/main" id="{8F9C8625-95E7-D543-AB4F-3D3B82A5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9635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2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BA213-319B-8AA1-4602-CCB22EB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グラフィック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1038C1F-FD67-EFB2-5228-0DEAA00B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534519"/>
            <a:ext cx="8128061" cy="578896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21557E-BFD9-0557-9669-3B289370C36F}"/>
              </a:ext>
            </a:extLst>
          </p:cNvPr>
          <p:cNvSpPr txBox="1"/>
          <p:nvPr/>
        </p:nvSpPr>
        <p:spPr>
          <a:xfrm>
            <a:off x="1202370" y="58494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89960-98A3-6415-7234-C246DED539D6}"/>
              </a:ext>
            </a:extLst>
          </p:cNvPr>
          <p:cNvSpPr txBox="1"/>
          <p:nvPr/>
        </p:nvSpPr>
        <p:spPr>
          <a:xfrm>
            <a:off x="3200401" y="42119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前方クリップ面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94670A-5B39-CA4E-A329-3D48C59F10A8}"/>
              </a:ext>
            </a:extLst>
          </p:cNvPr>
          <p:cNvSpPr txBox="1"/>
          <p:nvPr/>
        </p:nvSpPr>
        <p:spPr>
          <a:xfrm>
            <a:off x="6502429" y="38425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投影面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15ADD-7CD5-C757-0FA0-A5C6F17B0183}"/>
              </a:ext>
            </a:extLst>
          </p:cNvPr>
          <p:cNvSpPr txBox="1"/>
          <p:nvPr/>
        </p:nvSpPr>
        <p:spPr>
          <a:xfrm>
            <a:off x="7826829" y="27323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オブジェクト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04BAC7-0DAA-F6E7-2305-16A91E1FA286}"/>
              </a:ext>
            </a:extLst>
          </p:cNvPr>
          <p:cNvSpPr txBox="1"/>
          <p:nvPr/>
        </p:nvSpPr>
        <p:spPr>
          <a:xfrm>
            <a:off x="8853354" y="3498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後方クリップ面</a:t>
            </a:r>
          </a:p>
        </p:txBody>
      </p:sp>
      <p:sp>
        <p:nvSpPr>
          <p:cNvPr id="13" name="星: 5 pt 12">
            <a:extLst>
              <a:ext uri="{FF2B5EF4-FFF2-40B4-BE49-F238E27FC236}">
                <a16:creationId xmlns:a16="http://schemas.microsoft.com/office/drawing/2014/main" id="{8E146DD3-3A72-D2CD-7EB5-EED5876EC9B3}"/>
              </a:ext>
            </a:extLst>
          </p:cNvPr>
          <p:cNvSpPr/>
          <p:nvPr/>
        </p:nvSpPr>
        <p:spPr>
          <a:xfrm>
            <a:off x="6096000" y="5160220"/>
            <a:ext cx="1034144" cy="9694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0FD567-E8CF-A145-9D6F-37A2081C3736}"/>
              </a:ext>
            </a:extLst>
          </p:cNvPr>
          <p:cNvSpPr txBox="1"/>
          <p:nvPr/>
        </p:nvSpPr>
        <p:spPr>
          <a:xfrm>
            <a:off x="7120792" y="548557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ライト</a:t>
            </a:r>
            <a:r>
              <a:rPr kumimoji="1" lang="en-US" altLang="ja-JP" sz="2800" dirty="0"/>
              <a:t>(0,1,0)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06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08C5D8E2-DE9F-C647-F9CE-62BA5FFB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105" r="-1" b="12603"/>
          <a:stretch/>
        </p:blipFill>
        <p:spPr>
          <a:xfrm>
            <a:off x="-7913" y="0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8A54-E76F-A7FA-E68A-DE7B41A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98448"/>
            <a:ext cx="4278085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000" spc="-100" dirty="0"/>
              <a:t>2,</a:t>
            </a:r>
            <a:r>
              <a:rPr lang="ja-JP" altLang="en-US" sz="5000" spc="-100" dirty="0"/>
              <a:t>プログラム説明</a:t>
            </a:r>
            <a:endParaRPr kumimoji="1" lang="en-US" altLang="ja-JP" sz="5000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19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1F2E-8356-4A68-E05F-566CDFA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時計盤</a:t>
            </a:r>
            <a:r>
              <a:rPr lang="ja-JP" altLang="en-US" dirty="0"/>
              <a:t>の</a:t>
            </a:r>
            <a:r>
              <a:rPr kumimoji="1" lang="ja-JP" altLang="en-US"/>
              <a:t>描画</a:t>
            </a:r>
            <a:endParaRPr kumimoji="1"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0B5CBC-0F51-06E7-6FEF-978CB6FC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kumimoji="1" lang="en-US" altLang="ja-JP" sz="2400" dirty="0">
                <a:solidFill>
                  <a:srgbClr val="FFFFFF"/>
                </a:solidFill>
              </a:rPr>
              <a:t>GL_POLYGON</a:t>
            </a:r>
            <a:r>
              <a:rPr kumimoji="1" lang="ja-JP" altLang="en-US" sz="2400" dirty="0">
                <a:solidFill>
                  <a:srgbClr val="FFFFFF"/>
                </a:solidFill>
              </a:rPr>
              <a:t>によって、</a:t>
            </a:r>
            <a:r>
              <a:rPr lang="ja-JP" altLang="en-US" sz="2400" dirty="0">
                <a:solidFill>
                  <a:srgbClr val="FFFFFF"/>
                </a:solidFill>
              </a:rPr>
              <a:t>多角形を生成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kumimoji="1" lang="en-US" altLang="ja-JP" sz="2400" dirty="0">
                <a:solidFill>
                  <a:srgbClr val="FFFFFF"/>
                </a:solidFill>
              </a:rPr>
              <a:t>50</a:t>
            </a:r>
            <a:r>
              <a:rPr lang="ja-JP" altLang="en-US" sz="2400" dirty="0">
                <a:solidFill>
                  <a:srgbClr val="FFFFFF"/>
                </a:solidFill>
              </a:rPr>
              <a:t>個の点を打ち、円に近似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altLang="ja-JP" sz="2400" dirty="0">
                <a:solidFill>
                  <a:srgbClr val="FFFFFF"/>
                </a:solidFill>
              </a:rPr>
              <a:t>XZ</a:t>
            </a:r>
            <a:r>
              <a:rPr lang="ja-JP" altLang="en-US" sz="2400" dirty="0">
                <a:solidFill>
                  <a:srgbClr val="FFFFFF"/>
                </a:solidFill>
              </a:rPr>
              <a:t>座標平面に描画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ja-JP" altLang="en-US" sz="2400" dirty="0">
                <a:solidFill>
                  <a:srgbClr val="FFFFFF"/>
                </a:solidFill>
              </a:rPr>
              <a:t>半径は</a:t>
            </a:r>
            <a:r>
              <a:rPr lang="en-US" altLang="ja-JP" sz="2400" dirty="0">
                <a:solidFill>
                  <a:srgbClr val="FFFFFF"/>
                </a:solidFill>
              </a:rPr>
              <a:t>1</a:t>
            </a:r>
          </a:p>
          <a:p>
            <a:pPr marL="502920" lvl="1" indent="0">
              <a:buNone/>
            </a:pPr>
            <a:endParaRPr kumimoji="1" lang="en-US" altLang="ja-JP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 dirty="0">
              <a:solidFill>
                <a:srgbClr val="FFFFFF"/>
              </a:solidFill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2699C101-DB03-F6A4-A588-6D4D265C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" r="3747" b="-1"/>
          <a:stretch/>
        </p:blipFill>
        <p:spPr>
          <a:xfrm>
            <a:off x="6083162" y="759254"/>
            <a:ext cx="5042038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6DD293-54EB-1568-4ACD-9E5A77DC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kumimoji="1" lang="ja-JP" altLang="en-US"/>
              <a:t>針の描画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A7C21-2345-5501-651B-6B88EBC0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kumimoji="1" lang="en-US" altLang="ja-JP" sz="2400" dirty="0">
                <a:solidFill>
                  <a:srgbClr val="FFFFFF"/>
                </a:solidFill>
              </a:rPr>
              <a:t>GL_POLYGON</a:t>
            </a:r>
            <a:r>
              <a:rPr lang="ja-JP" altLang="en-US" sz="2400" dirty="0">
                <a:solidFill>
                  <a:srgbClr val="FFFFFF"/>
                </a:solidFill>
              </a:rPr>
              <a:t>によって、三角形を生成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altLang="ja-JP" sz="2400" dirty="0" err="1">
                <a:solidFill>
                  <a:srgbClr val="FFFFFF"/>
                </a:solidFill>
              </a:rPr>
              <a:t>glRotatef</a:t>
            </a:r>
            <a:r>
              <a:rPr lang="en-US" altLang="ja-JP" sz="2400" dirty="0">
                <a:solidFill>
                  <a:srgbClr val="FFFFFF"/>
                </a:solidFill>
              </a:rPr>
              <a:t>(-theta,0.0,1.0,0.0)</a:t>
            </a:r>
            <a:r>
              <a:rPr lang="ja-JP" altLang="en-US" sz="2400" dirty="0">
                <a:solidFill>
                  <a:srgbClr val="FFFFFF"/>
                </a:solidFill>
              </a:rPr>
              <a:t>で</a:t>
            </a:r>
            <a:r>
              <a:rPr lang="en-US" altLang="ja-JP" sz="2400" dirty="0">
                <a:solidFill>
                  <a:srgbClr val="FFFFFF"/>
                </a:solidFill>
              </a:rPr>
              <a:t>theta</a:t>
            </a:r>
            <a:r>
              <a:rPr lang="ja-JP" altLang="en-US" sz="2400" dirty="0">
                <a:solidFill>
                  <a:srgbClr val="FFFFFF"/>
                </a:solidFill>
              </a:rPr>
              <a:t>角で時計回りに回転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lang="en-US" altLang="ja-JP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4" name="図 3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5EC0A84C-E5F0-A053-4DCC-60FDFD5F8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r="30205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3945-26E9-6F1B-5727-13D64BB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123837"/>
            <a:ext cx="3243943" cy="4601183"/>
          </a:xfrm>
        </p:spPr>
        <p:txBody>
          <a:bodyPr/>
          <a:lstStyle/>
          <a:p>
            <a:r>
              <a:rPr kumimoji="1" lang="en-US" altLang="ja-JP" dirty="0"/>
              <a:t>3,</a:t>
            </a:r>
            <a:r>
              <a:rPr lang="ja-JP" altLang="en-US" sz="3600" dirty="0"/>
              <a:t>機能について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DE329-9F28-2E53-CE29-DAC08C6F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436348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257</TotalTime>
  <Words>154</Words>
  <Application>Microsoft Office PowerPoint</Application>
  <PresentationFormat>ワイド画面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フレーム</vt:lpstr>
      <vt:lpstr>OpenGLによる ストップウオッチ作成</vt:lpstr>
      <vt:lpstr>目次</vt:lpstr>
      <vt:lpstr>1,概要</vt:lpstr>
      <vt:lpstr>PowerPoint プレゼンテーション</vt:lpstr>
      <vt:lpstr>グラフィック</vt:lpstr>
      <vt:lpstr>2,プログラム説明</vt:lpstr>
      <vt:lpstr>時計盤の描画</vt:lpstr>
      <vt:lpstr>針の描画</vt:lpstr>
      <vt:lpstr>3,機能について</vt:lpstr>
      <vt:lpstr>状態遷移図</vt:lpstr>
      <vt:lpstr>4,作成物のポイント</vt:lpstr>
      <vt:lpstr>5,作成における所感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g2172010</dc:creator>
  <cp:lastModifiedBy>アリマ　ショウタ</cp:lastModifiedBy>
  <cp:revision>2</cp:revision>
  <dcterms:created xsi:type="dcterms:W3CDTF">2023-05-18T00:51:02Z</dcterms:created>
  <dcterms:modified xsi:type="dcterms:W3CDTF">2023-05-31T07:47:16Z</dcterms:modified>
</cp:coreProperties>
</file>