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65" r:id="rId4"/>
    <p:sldId id="258" r:id="rId5"/>
    <p:sldId id="267" r:id="rId6"/>
    <p:sldId id="261" r:id="rId7"/>
    <p:sldId id="264" r:id="rId8"/>
    <p:sldId id="268" r:id="rId9"/>
    <p:sldId id="269" r:id="rId10"/>
    <p:sldId id="262" r:id="rId11"/>
    <p:sldId id="257" r:id="rId12"/>
    <p:sldId id="270" r:id="rId13"/>
    <p:sldId id="259" r:id="rId14"/>
    <p:sldId id="273" r:id="rId15"/>
    <p:sldId id="271" r:id="rId16"/>
    <p:sldId id="272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2D807-E411-4BAA-ADCB-281A16E9918E}" v="140" dt="2023-06-02T07:18:14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72010" userId="677ea30d-a8de-4f49-ade8-c07a37f9575b" providerId="ADAL" clId="{C907617E-C4A9-4E2A-A5F9-4FFE4D50F61C}"/>
    <pc:docChg chg="custSel addSld modSld">
      <pc:chgData name="g2172010" userId="677ea30d-a8de-4f49-ade8-c07a37f9575b" providerId="ADAL" clId="{C907617E-C4A9-4E2A-A5F9-4FFE4D50F61C}" dt="2023-05-18T00:58:03.438" v="219" actId="20577"/>
      <pc:docMkLst>
        <pc:docMk/>
      </pc:docMkLst>
      <pc:sldChg chg="new">
        <pc:chgData name="g2172010" userId="677ea30d-a8de-4f49-ade8-c07a37f9575b" providerId="ADAL" clId="{C907617E-C4A9-4E2A-A5F9-4FFE4D50F61C}" dt="2023-05-18T00:51:07.361" v="0" actId="680"/>
        <pc:sldMkLst>
          <pc:docMk/>
          <pc:sldMk cId="417529461" sldId="256"/>
        </pc:sldMkLst>
      </pc:sldChg>
      <pc:sldChg chg="addSp delSp modSp new mod">
        <pc:chgData name="g2172010" userId="677ea30d-a8de-4f49-ade8-c07a37f9575b" providerId="ADAL" clId="{C907617E-C4A9-4E2A-A5F9-4FFE4D50F61C}" dt="2023-05-18T00:58:03.438" v="219" actId="20577"/>
        <pc:sldMkLst>
          <pc:docMk/>
          <pc:sldMk cId="1173041562" sldId="257"/>
        </pc:sldMkLst>
        <pc:spChg chg="del">
          <ac:chgData name="g2172010" userId="677ea30d-a8de-4f49-ade8-c07a37f9575b" providerId="ADAL" clId="{C907617E-C4A9-4E2A-A5F9-4FFE4D50F61C}" dt="2023-05-18T00:53:56.658" v="120" actId="478"/>
          <ac:spMkLst>
            <pc:docMk/>
            <pc:sldMk cId="1173041562" sldId="257"/>
            <ac:spMk id="2" creationId="{44FB9DBD-AEC9-9A23-7298-C0D37B73DA91}"/>
          </ac:spMkLst>
        </pc:spChg>
        <pc:spChg chg="del">
          <ac:chgData name="g2172010" userId="677ea30d-a8de-4f49-ade8-c07a37f9575b" providerId="ADAL" clId="{C907617E-C4A9-4E2A-A5F9-4FFE4D50F61C}" dt="2023-05-18T00:54:00.983" v="121" actId="478"/>
          <ac:spMkLst>
            <pc:docMk/>
            <pc:sldMk cId="1173041562" sldId="257"/>
            <ac:spMk id="3" creationId="{DB4940C3-0C9A-4967-2D5A-4FD6B3B30239}"/>
          </ac:spMkLst>
        </pc:spChg>
        <pc:spChg chg="add del mod">
          <ac:chgData name="g2172010" userId="677ea30d-a8de-4f49-ade8-c07a37f9575b" providerId="ADAL" clId="{C907617E-C4A9-4E2A-A5F9-4FFE4D50F61C}" dt="2023-05-18T00:53:44.980" v="116" actId="478"/>
          <ac:spMkLst>
            <pc:docMk/>
            <pc:sldMk cId="1173041562" sldId="257"/>
            <ac:spMk id="4" creationId="{43C22A7A-D2CE-CBB9-CF84-F8B2188200F2}"/>
          </ac:spMkLst>
        </pc:spChg>
        <pc:spChg chg="add del mod">
          <ac:chgData name="g2172010" userId="677ea30d-a8de-4f49-ade8-c07a37f9575b" providerId="ADAL" clId="{C907617E-C4A9-4E2A-A5F9-4FFE4D50F61C}" dt="2023-05-18T00:53:07.103" v="75" actId="12084"/>
          <ac:spMkLst>
            <pc:docMk/>
            <pc:sldMk cId="1173041562" sldId="257"/>
            <ac:spMk id="5" creationId="{A94FFB23-0D52-924D-11C7-4E19281531BA}"/>
          </ac:spMkLst>
        </pc:spChg>
        <pc:spChg chg="add del mod">
          <ac:chgData name="g2172010" userId="677ea30d-a8de-4f49-ade8-c07a37f9575b" providerId="ADAL" clId="{C907617E-C4A9-4E2A-A5F9-4FFE4D50F61C}" dt="2023-05-18T00:53:47.780" v="117" actId="478"/>
          <ac:spMkLst>
            <pc:docMk/>
            <pc:sldMk cId="1173041562" sldId="257"/>
            <ac:spMk id="6" creationId="{DEC3DC7C-9AF7-2F70-7286-144919CB58A4}"/>
          </ac:spMkLst>
        </pc:spChg>
        <pc:graphicFrameChg chg="add mod">
          <ac:chgData name="g2172010" userId="677ea30d-a8de-4f49-ade8-c07a37f9575b" providerId="ADAL" clId="{C907617E-C4A9-4E2A-A5F9-4FFE4D50F61C}" dt="2023-05-18T00:58:03.438" v="219" actId="20577"/>
          <ac:graphicFrameMkLst>
            <pc:docMk/>
            <pc:sldMk cId="1173041562" sldId="257"/>
            <ac:graphicFrameMk id="7" creationId="{4E224B72-27CD-3CFA-2925-1BC4809E4DF5}"/>
          </ac:graphicFrameMkLst>
        </pc:graphicFrameChg>
      </pc:sldChg>
    </pc:docChg>
  </pc:docChgLst>
  <pc:docChgLst>
    <pc:chgData name="g2172010" userId="677ea30d-a8de-4f49-ade8-c07a37f9575b" providerId="ADAL" clId="{F1A2D807-E411-4BAA-ADCB-281A16E9918E}"/>
    <pc:docChg chg="undo custSel addSld delSld modSld">
      <pc:chgData name="g2172010" userId="677ea30d-a8de-4f49-ade8-c07a37f9575b" providerId="ADAL" clId="{F1A2D807-E411-4BAA-ADCB-281A16E9918E}" dt="2023-06-02T07:18:14.919" v="254" actId="164"/>
      <pc:docMkLst>
        <pc:docMk/>
      </pc:docMkLst>
      <pc:sldChg chg="modSp mod">
        <pc:chgData name="g2172010" userId="677ea30d-a8de-4f49-ade8-c07a37f9575b" providerId="ADAL" clId="{F1A2D807-E411-4BAA-ADCB-281A16E9918E}" dt="2023-05-29T00:39:47.721" v="136" actId="20577"/>
        <pc:sldMkLst>
          <pc:docMk/>
          <pc:sldMk cId="417529461" sldId="256"/>
        </pc:sldMkLst>
        <pc:spChg chg="mod">
          <ac:chgData name="g2172010" userId="677ea30d-a8de-4f49-ade8-c07a37f9575b" providerId="ADAL" clId="{F1A2D807-E411-4BAA-ADCB-281A16E9918E}" dt="2023-05-29T00:39:37.602" v="132" actId="14100"/>
          <ac:spMkLst>
            <pc:docMk/>
            <pc:sldMk cId="417529461" sldId="256"/>
            <ac:spMk id="2" creationId="{F72B820E-9C9D-E70A-65BA-F85683B7B53F}"/>
          </ac:spMkLst>
        </pc:spChg>
        <pc:spChg chg="mod">
          <ac:chgData name="g2172010" userId="677ea30d-a8de-4f49-ade8-c07a37f9575b" providerId="ADAL" clId="{F1A2D807-E411-4BAA-ADCB-281A16E9918E}" dt="2023-05-29T00:39:47.721" v="136" actId="20577"/>
          <ac:spMkLst>
            <pc:docMk/>
            <pc:sldMk cId="417529461" sldId="256"/>
            <ac:spMk id="3" creationId="{E160AF1F-3D83-5CD8-897C-DCE60F271224}"/>
          </ac:spMkLst>
        </pc:spChg>
      </pc:sldChg>
      <pc:sldChg chg="addSp delSp modSp mod">
        <pc:chgData name="g2172010" userId="677ea30d-a8de-4f49-ade8-c07a37f9575b" providerId="ADAL" clId="{F1A2D807-E411-4BAA-ADCB-281A16E9918E}" dt="2023-06-02T07:18:14.919" v="254" actId="164"/>
        <pc:sldMkLst>
          <pc:docMk/>
          <pc:sldMk cId="1173041562" sldId="257"/>
        </pc:sldMkLst>
        <pc:spChg chg="add 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2" creationId="{0DA187D8-D021-882E-A694-84E5BE4E73A9}"/>
          </ac:spMkLst>
        </pc:spChg>
        <pc:spChg chg="add del mod">
          <ac:chgData name="g2172010" userId="677ea30d-a8de-4f49-ade8-c07a37f9575b" providerId="ADAL" clId="{F1A2D807-E411-4BAA-ADCB-281A16E9918E}" dt="2023-05-29T00:39:08.859" v="102" actId="478"/>
          <ac:spMkLst>
            <pc:docMk/>
            <pc:sldMk cId="1173041562" sldId="257"/>
            <ac:spMk id="2" creationId="{B7BD9FDA-D3D3-C063-7734-8DDA8F13E47D}"/>
          </ac:spMkLst>
        </pc:spChg>
        <pc:spChg chg="add del mod">
          <ac:chgData name="g2172010" userId="677ea30d-a8de-4f49-ade8-c07a37f9575b" providerId="ADAL" clId="{F1A2D807-E411-4BAA-ADCB-281A16E9918E}" dt="2023-05-29T00:39:03.681" v="100"/>
          <ac:spMkLst>
            <pc:docMk/>
            <pc:sldMk cId="1173041562" sldId="257"/>
            <ac:spMk id="3" creationId="{2C122574-4C1B-8DFE-8682-6CD7E6C7ECA2}"/>
          </ac:spMkLst>
        </pc:spChg>
        <pc:spChg chg="add 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3" creationId="{7770E8C5-6EEE-EE7F-DD82-0D2538634896}"/>
          </ac:spMkLst>
        </pc:spChg>
        <pc:spChg chg="add mod">
          <ac:chgData name="g2172010" userId="677ea30d-a8de-4f49-ade8-c07a37f9575b" providerId="ADAL" clId="{F1A2D807-E411-4BAA-ADCB-281A16E9918E}" dt="2023-05-29T00:39:18.660" v="128" actId="20577"/>
          <ac:spMkLst>
            <pc:docMk/>
            <pc:sldMk cId="1173041562" sldId="257"/>
            <ac:spMk id="4" creationId="{AA884702-11B4-AFDB-29E2-AE0D74A3E472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5" creationId="{BCAE3668-9828-43FA-AD9A-88D255A69839}"/>
          </ac:spMkLst>
        </pc:spChg>
        <pc:spChg chg="add 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6" creationId="{EE197F5D-168F-0285-0810-5E68541A8FBE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8" creationId="{8D5CEAAB-EA26-491F-F2CF-62145D82C795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9" creationId="{3B65950F-DDDE-455A-73E0-87CA76411D80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10" creationId="{7AF14547-D451-E498-9C79-4133464E78CD}"/>
          </ac:spMkLst>
        </pc:spChg>
        <pc:spChg chg="mod">
          <ac:chgData name="g2172010" userId="677ea30d-a8de-4f49-ade8-c07a37f9575b" providerId="ADAL" clId="{F1A2D807-E411-4BAA-ADCB-281A16E9918E}" dt="2023-06-02T07:18:14.919" v="254" actId="164"/>
          <ac:spMkLst>
            <pc:docMk/>
            <pc:sldMk cId="1173041562" sldId="257"/>
            <ac:spMk id="11" creationId="{C4A4E2D7-2CCA-D1B3-E1E1-6B0DC38D536A}"/>
          </ac:spMkLst>
        </pc:spChg>
        <pc:grpChg chg="add mod">
          <ac:chgData name="g2172010" userId="677ea30d-a8de-4f49-ade8-c07a37f9575b" providerId="ADAL" clId="{F1A2D807-E411-4BAA-ADCB-281A16E9918E}" dt="2023-06-02T07:18:14.919" v="254" actId="164"/>
          <ac:grpSpMkLst>
            <pc:docMk/>
            <pc:sldMk cId="1173041562" sldId="257"/>
            <ac:grpSpMk id="12" creationId="{D4EB0D09-02D9-2225-6B0D-4A68C2DB3ED1}"/>
          </ac:grpSpMkLst>
        </pc:grpChg>
        <pc:graphicFrameChg chg="mod">
          <ac:chgData name="g2172010" userId="677ea30d-a8de-4f49-ade8-c07a37f9575b" providerId="ADAL" clId="{F1A2D807-E411-4BAA-ADCB-281A16E9918E}" dt="2023-06-02T07:18:14.919" v="254" actId="164"/>
          <ac:graphicFrameMkLst>
            <pc:docMk/>
            <pc:sldMk cId="1173041562" sldId="257"/>
            <ac:graphicFrameMk id="7" creationId="{4E224B72-27CD-3CFA-2925-1BC4809E4DF5}"/>
          </ac:graphicFrameMkLst>
        </pc:graphicFrameChg>
      </pc:sldChg>
      <pc:sldChg chg="modSp new mod">
        <pc:chgData name="g2172010" userId="677ea30d-a8de-4f49-ade8-c07a37f9575b" providerId="ADAL" clId="{F1A2D807-E411-4BAA-ADCB-281A16E9918E}" dt="2023-05-29T00:39:56.338" v="150" actId="20577"/>
        <pc:sldMkLst>
          <pc:docMk/>
          <pc:sldMk cId="1090225632" sldId="258"/>
        </pc:sldMkLst>
        <pc:spChg chg="mod">
          <ac:chgData name="g2172010" userId="677ea30d-a8de-4f49-ade8-c07a37f9575b" providerId="ADAL" clId="{F1A2D807-E411-4BAA-ADCB-281A16E9918E}" dt="2023-05-29T00:39:56.338" v="150" actId="20577"/>
          <ac:spMkLst>
            <pc:docMk/>
            <pc:sldMk cId="1090225632" sldId="258"/>
            <ac:spMk id="2" creationId="{E885C0B0-4AB5-56B4-9AA6-06609495ADE6}"/>
          </ac:spMkLst>
        </pc:spChg>
      </pc:sldChg>
      <pc:sldChg chg="new del">
        <pc:chgData name="g2172010" userId="677ea30d-a8de-4f49-ade8-c07a37f9575b" providerId="ADAL" clId="{F1A2D807-E411-4BAA-ADCB-281A16E9918E}" dt="2023-05-29T00:39:04.147" v="101" actId="680"/>
        <pc:sldMkLst>
          <pc:docMk/>
          <pc:sldMk cId="2187491737" sldId="258"/>
        </pc:sldMkLst>
      </pc:sldChg>
      <pc:sldChg chg="modSp new mod">
        <pc:chgData name="g2172010" userId="677ea30d-a8de-4f49-ade8-c07a37f9575b" providerId="ADAL" clId="{F1A2D807-E411-4BAA-ADCB-281A16E9918E}" dt="2023-05-29T00:40:28.730" v="193" actId="14100"/>
        <pc:sldMkLst>
          <pc:docMk/>
          <pc:sldMk cId="3544319917" sldId="259"/>
        </pc:sldMkLst>
        <pc:spChg chg="mod">
          <ac:chgData name="g2172010" userId="677ea30d-a8de-4f49-ade8-c07a37f9575b" providerId="ADAL" clId="{F1A2D807-E411-4BAA-ADCB-281A16E9918E}" dt="2023-05-29T00:40:28.730" v="193" actId="14100"/>
          <ac:spMkLst>
            <pc:docMk/>
            <pc:sldMk cId="3544319917" sldId="259"/>
            <ac:spMk id="2" creationId="{7D393D50-2609-2A6D-918A-735E8BB71EAA}"/>
          </ac:spMkLst>
        </pc:spChg>
      </pc:sldChg>
    </pc:docChg>
  </pc:docChgLst>
  <pc:docChgLst>
    <pc:chgData name="アリマ　ショウタ" userId="677ea30d-a8de-4f49-ade8-c07a37f9575b" providerId="ADAL" clId="{F1A2D807-E411-4BAA-ADCB-281A16E9918E}"/>
    <pc:docChg chg="undo custSel addSld delSld modSld">
      <pc:chgData name="アリマ　ショウタ" userId="677ea30d-a8de-4f49-ade8-c07a37f9575b" providerId="ADAL" clId="{F1A2D807-E411-4BAA-ADCB-281A16E9918E}" dt="2023-06-01T01:37:56.907" v="1258"/>
      <pc:docMkLst>
        <pc:docMk/>
      </pc:docMkLst>
      <pc:sldChg chg="addSp modSp mod">
        <pc:chgData name="アリマ　ショウタ" userId="677ea30d-a8de-4f49-ade8-c07a37f9575b" providerId="ADAL" clId="{F1A2D807-E411-4BAA-ADCB-281A16E9918E}" dt="2023-06-01T00:31:13.416" v="1215" actId="20577"/>
        <pc:sldMkLst>
          <pc:docMk/>
          <pc:sldMk cId="1090225632" sldId="258"/>
        </pc:sldMkLst>
        <pc:spChg chg="add mod">
          <ac:chgData name="アリマ　ショウタ" userId="677ea30d-a8de-4f49-ade8-c07a37f9575b" providerId="ADAL" clId="{F1A2D807-E411-4BAA-ADCB-281A16E9918E}" dt="2023-06-01T00:31:13.416" v="1215" actId="20577"/>
          <ac:spMkLst>
            <pc:docMk/>
            <pc:sldMk cId="1090225632" sldId="258"/>
            <ac:spMk id="2" creationId="{79BA148F-158D-863C-F507-C52B2AA415DC}"/>
          </ac:spMkLst>
        </pc:spChg>
        <pc:graphicFrameChg chg="mod">
          <ac:chgData name="アリマ　ショウタ" userId="677ea30d-a8de-4f49-ade8-c07a37f9575b" providerId="ADAL" clId="{F1A2D807-E411-4BAA-ADCB-281A16E9918E}" dt="2023-06-01T00:30:54.628" v="1183"/>
          <ac:graphicFrameMkLst>
            <pc:docMk/>
            <pc:sldMk cId="1090225632" sldId="258"/>
            <ac:graphicFrameMk id="27" creationId="{8F9C8625-95E7-D543-AB4F-3D3B82A5EE7D}"/>
          </ac:graphicFrameMkLst>
        </pc:graphicFrameChg>
      </pc:sldChg>
      <pc:sldChg chg="addSp modSp mod">
        <pc:chgData name="アリマ　ショウタ" userId="677ea30d-a8de-4f49-ade8-c07a37f9575b" providerId="ADAL" clId="{F1A2D807-E411-4BAA-ADCB-281A16E9918E}" dt="2023-06-01T00:16:00.339" v="744" actId="1076"/>
        <pc:sldMkLst>
          <pc:docMk/>
          <pc:sldMk cId="3544319917" sldId="259"/>
        </pc:sldMkLst>
        <pc:spChg chg="mod">
          <ac:chgData name="アリマ　ショウタ" userId="677ea30d-a8de-4f49-ade8-c07a37f9575b" providerId="ADAL" clId="{F1A2D807-E411-4BAA-ADCB-281A16E9918E}" dt="2023-06-01T00:15:45.747" v="742" actId="20577"/>
          <ac:spMkLst>
            <pc:docMk/>
            <pc:sldMk cId="3544319917" sldId="259"/>
            <ac:spMk id="3" creationId="{426DCB8B-AFDE-AA7C-A148-E0211D02D7B5}"/>
          </ac:spMkLst>
        </pc:spChg>
        <pc:spChg chg="add mod">
          <ac:chgData name="アリマ　ショウタ" userId="677ea30d-a8de-4f49-ade8-c07a37f9575b" providerId="ADAL" clId="{F1A2D807-E411-4BAA-ADCB-281A16E9918E}" dt="2023-06-01T00:16:00.339" v="744" actId="1076"/>
          <ac:spMkLst>
            <pc:docMk/>
            <pc:sldMk cId="3544319917" sldId="259"/>
            <ac:spMk id="4" creationId="{5141C720-0CFC-9CF2-CA60-2333CB8705B6}"/>
          </ac:spMkLst>
        </pc:spChg>
      </pc:sldChg>
      <pc:sldChg chg="modSp mod">
        <pc:chgData name="アリマ　ショウタ" userId="677ea30d-a8de-4f49-ade8-c07a37f9575b" providerId="ADAL" clId="{F1A2D807-E411-4BAA-ADCB-281A16E9918E}" dt="2023-06-01T00:07:25.914" v="87" actId="20577"/>
        <pc:sldMkLst>
          <pc:docMk/>
          <pc:sldMk cId="1318989021" sldId="260"/>
        </pc:sldMkLst>
        <pc:spChg chg="mod">
          <ac:chgData name="アリマ　ショウタ" userId="677ea30d-a8de-4f49-ade8-c07a37f9575b" providerId="ADAL" clId="{F1A2D807-E411-4BAA-ADCB-281A16E9918E}" dt="2023-06-01T00:07:25.914" v="87" actId="20577"/>
          <ac:spMkLst>
            <pc:docMk/>
            <pc:sldMk cId="1318989021" sldId="260"/>
            <ac:spMk id="3" creationId="{854A9AA4-3D00-FB80-2D5B-A3E862736AD3}"/>
          </ac:spMkLst>
        </pc:spChg>
      </pc:sldChg>
      <pc:sldChg chg="modSp mod">
        <pc:chgData name="アリマ　ショウタ" userId="677ea30d-a8de-4f49-ade8-c07a37f9575b" providerId="ADAL" clId="{F1A2D807-E411-4BAA-ADCB-281A16E9918E}" dt="2023-05-31T08:46:06.145" v="49" actId="20577"/>
        <pc:sldMkLst>
          <pc:docMk/>
          <pc:sldMk cId="3344436348" sldId="262"/>
        </pc:sldMkLst>
        <pc:spChg chg="mod">
          <ac:chgData name="アリマ　ショウタ" userId="677ea30d-a8de-4f49-ade8-c07a37f9575b" providerId="ADAL" clId="{F1A2D807-E411-4BAA-ADCB-281A16E9918E}" dt="2023-05-31T08:46:06.145" v="49" actId="20577"/>
          <ac:spMkLst>
            <pc:docMk/>
            <pc:sldMk cId="3344436348" sldId="262"/>
            <ac:spMk id="3" creationId="{8CEDE329-9F28-2E53-CE29-DAC08C6F5B8B}"/>
          </ac:spMkLst>
        </pc:spChg>
      </pc:sldChg>
      <pc:sldChg chg="addSp delSp modSp del mod setBg setClrOvrMap">
        <pc:chgData name="アリマ　ショウタ" userId="677ea30d-a8de-4f49-ade8-c07a37f9575b" providerId="ADAL" clId="{F1A2D807-E411-4BAA-ADCB-281A16E9918E}" dt="2023-06-01T00:28:40.856" v="1175" actId="47"/>
        <pc:sldMkLst>
          <pc:docMk/>
          <pc:sldMk cId="636815745" sldId="263"/>
        </pc:sldMkLst>
        <pc:spChg chg="del mod">
          <ac:chgData name="アリマ　ショウタ" userId="677ea30d-a8de-4f49-ade8-c07a37f9575b" providerId="ADAL" clId="{F1A2D807-E411-4BAA-ADCB-281A16E9918E}" dt="2023-06-01T00:26:02.876" v="1162" actId="26606"/>
          <ac:spMkLst>
            <pc:docMk/>
            <pc:sldMk cId="636815745" sldId="263"/>
            <ac:spMk id="3" creationId="{1F1E2189-4EC4-C35B-A9EE-6C26037739F5}"/>
          </ac:spMkLst>
        </pc:spChg>
        <pc:spChg chg="add del">
          <ac:chgData name="アリマ　ショウタ" userId="677ea30d-a8de-4f49-ade8-c07a37f9575b" providerId="ADAL" clId="{F1A2D807-E411-4BAA-ADCB-281A16E9918E}" dt="2023-06-01T00:26:00.138" v="1161" actId="26606"/>
          <ac:spMkLst>
            <pc:docMk/>
            <pc:sldMk cId="636815745" sldId="263"/>
            <ac:spMk id="9" creationId="{DADC4F84-175A-4AB1-916C-1E5796E1E0D3}"/>
          </ac:spMkLst>
        </pc:spChg>
        <pc:graphicFrameChg chg="add">
          <ac:chgData name="アリマ　ショウタ" userId="677ea30d-a8de-4f49-ade8-c07a37f9575b" providerId="ADAL" clId="{F1A2D807-E411-4BAA-ADCB-281A16E9918E}" dt="2023-06-01T00:26:02.876" v="1162" actId="26606"/>
          <ac:graphicFrameMkLst>
            <pc:docMk/>
            <pc:sldMk cId="636815745" sldId="263"/>
            <ac:graphicFrameMk id="6" creationId="{4AF3B62B-CA3C-1AE4-C03B-1926017F9603}"/>
          </ac:graphicFrameMkLst>
        </pc:graphicFrameChg>
        <pc:picChg chg="add del">
          <ac:chgData name="アリマ　ショウタ" userId="677ea30d-a8de-4f49-ade8-c07a37f9575b" providerId="ADAL" clId="{F1A2D807-E411-4BAA-ADCB-281A16E9918E}" dt="2023-06-01T00:26:00.138" v="1161" actId="26606"/>
          <ac:picMkLst>
            <pc:docMk/>
            <pc:sldMk cId="636815745" sldId="263"/>
            <ac:picMk id="5" creationId="{D30EC814-4A1E-9314-4A4C-262B966BB2D3}"/>
          </ac:picMkLst>
        </pc:picChg>
      </pc:sldChg>
      <pc:sldChg chg="addSp delSp modSp mod">
        <pc:chgData name="アリマ　ショウタ" userId="677ea30d-a8de-4f49-ade8-c07a37f9575b" providerId="ADAL" clId="{F1A2D807-E411-4BAA-ADCB-281A16E9918E}" dt="2023-06-01T00:12:04.143" v="573" actId="20577"/>
        <pc:sldMkLst>
          <pc:docMk/>
          <pc:sldMk cId="1936147639" sldId="271"/>
        </pc:sldMkLst>
        <pc:spChg chg="mod">
          <ac:chgData name="アリマ　ショウタ" userId="677ea30d-a8de-4f49-ade8-c07a37f9575b" providerId="ADAL" clId="{F1A2D807-E411-4BAA-ADCB-281A16E9918E}" dt="2023-06-01T00:12:04.143" v="573" actId="20577"/>
          <ac:spMkLst>
            <pc:docMk/>
            <pc:sldMk cId="1936147639" sldId="271"/>
            <ac:spMk id="3" creationId="{BFFB8F69-7F2F-9AA5-38E8-43B8BE176C8F}"/>
          </ac:spMkLst>
        </pc:spChg>
        <pc:spChg chg="add del mod">
          <ac:chgData name="アリマ　ショウタ" userId="677ea30d-a8de-4f49-ade8-c07a37f9575b" providerId="ADAL" clId="{F1A2D807-E411-4BAA-ADCB-281A16E9918E}" dt="2023-06-01T00:08:50.690" v="198" actId="478"/>
          <ac:spMkLst>
            <pc:docMk/>
            <pc:sldMk cId="1936147639" sldId="271"/>
            <ac:spMk id="4" creationId="{661D35FC-28C4-B5D8-2E40-81B88A09A4FA}"/>
          </ac:spMkLst>
        </pc:spChg>
        <pc:spChg chg="add mod">
          <ac:chgData name="アリマ　ショウタ" userId="677ea30d-a8de-4f49-ade8-c07a37f9575b" providerId="ADAL" clId="{F1A2D807-E411-4BAA-ADCB-281A16E9918E}" dt="2023-06-01T00:09:03.892" v="199"/>
          <ac:spMkLst>
            <pc:docMk/>
            <pc:sldMk cId="1936147639" sldId="271"/>
            <ac:spMk id="5" creationId="{4E3AB523-6555-9596-0C72-5EFEFB9723C8}"/>
          </ac:spMkLst>
        </pc:spChg>
      </pc:sldChg>
      <pc:sldChg chg="modSp mod">
        <pc:chgData name="アリマ　ショウタ" userId="677ea30d-a8de-4f49-ade8-c07a37f9575b" providerId="ADAL" clId="{F1A2D807-E411-4BAA-ADCB-281A16E9918E}" dt="2023-06-01T00:07:33.790" v="98" actId="20577"/>
        <pc:sldMkLst>
          <pc:docMk/>
          <pc:sldMk cId="3172999849" sldId="272"/>
        </pc:sldMkLst>
        <pc:spChg chg="mod">
          <ac:chgData name="アリマ　ショウタ" userId="677ea30d-a8de-4f49-ade8-c07a37f9575b" providerId="ADAL" clId="{F1A2D807-E411-4BAA-ADCB-281A16E9918E}" dt="2023-06-01T00:07:33.790" v="98" actId="20577"/>
          <ac:spMkLst>
            <pc:docMk/>
            <pc:sldMk cId="3172999849" sldId="272"/>
            <ac:spMk id="2" creationId="{27D9FF26-59B0-1BFC-D544-3F89692885F5}"/>
          </ac:spMkLst>
        </pc:spChg>
      </pc:sldChg>
      <pc:sldChg chg="addSp delSp modSp new mod modNotesTx">
        <pc:chgData name="アリマ　ショウタ" userId="677ea30d-a8de-4f49-ade8-c07a37f9575b" providerId="ADAL" clId="{F1A2D807-E411-4BAA-ADCB-281A16E9918E}" dt="2023-06-01T01:37:56.907" v="1258"/>
        <pc:sldMkLst>
          <pc:docMk/>
          <pc:sldMk cId="2501971551" sldId="273"/>
        </pc:sldMkLst>
        <pc:spChg chg="del">
          <ac:chgData name="アリマ　ショウタ" userId="677ea30d-a8de-4f49-ade8-c07a37f9575b" providerId="ADAL" clId="{F1A2D807-E411-4BAA-ADCB-281A16E9918E}" dt="2023-06-01T00:16:11.507" v="745" actId="478"/>
          <ac:spMkLst>
            <pc:docMk/>
            <pc:sldMk cId="2501971551" sldId="273"/>
            <ac:spMk id="2" creationId="{97ECAD94-C9CD-D3A8-4794-CDC87BF545CE}"/>
          </ac:spMkLst>
        </pc:spChg>
        <pc:spChg chg="del">
          <ac:chgData name="アリマ　ショウタ" userId="677ea30d-a8de-4f49-ade8-c07a37f9575b" providerId="ADAL" clId="{F1A2D807-E411-4BAA-ADCB-281A16E9918E}" dt="2023-06-01T00:15:52.120" v="743" actId="478"/>
          <ac:spMkLst>
            <pc:docMk/>
            <pc:sldMk cId="2501971551" sldId="273"/>
            <ac:spMk id="3" creationId="{C9860920-AECE-3C09-EB3E-7B31F0FE2435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4" creationId="{EFEFAB54-6BEB-453E-014D-7593062113AA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5" creationId="{B5415842-D8CE-7544-2567-D2E1E06F5AC4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6" creationId="{669E51B2-59DB-3AAF-C731-CF4FBE44A778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7" creationId="{F1AC65CC-F846-FC3D-B87A-0F0F96C04402}"/>
          </ac:spMkLst>
        </pc:spChg>
        <pc:spChg chg="add del mod">
          <ac:chgData name="アリマ　ショウタ" userId="677ea30d-a8de-4f49-ade8-c07a37f9575b" providerId="ADAL" clId="{F1A2D807-E411-4BAA-ADCB-281A16E9918E}" dt="2023-06-01T00:17:56.274" v="771" actId="478"/>
          <ac:spMkLst>
            <pc:docMk/>
            <pc:sldMk cId="2501971551" sldId="273"/>
            <ac:spMk id="8" creationId="{0A1624EC-F44C-FA36-3380-EA63BB226BD0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9" creationId="{B3CB6B36-8CF6-352D-8A2F-114DB11409F3}"/>
          </ac:spMkLst>
        </pc:spChg>
        <pc:spChg chg="add mod">
          <ac:chgData name="アリマ　ショウタ" userId="677ea30d-a8de-4f49-ade8-c07a37f9575b" providerId="ADAL" clId="{F1A2D807-E411-4BAA-ADCB-281A16E9918E}" dt="2023-06-01T00:23:28.423" v="1116" actId="1076"/>
          <ac:spMkLst>
            <pc:docMk/>
            <pc:sldMk cId="2501971551" sldId="273"/>
            <ac:spMk id="10" creationId="{85C1BB48-FA44-92B6-12C0-1CCA8969F451}"/>
          </ac:spMkLst>
        </pc:spChg>
        <pc:spChg chg="add mod">
          <ac:chgData name="アリマ　ショウタ" userId="677ea30d-a8de-4f49-ade8-c07a37f9575b" providerId="ADAL" clId="{F1A2D807-E411-4BAA-ADCB-281A16E9918E}" dt="2023-06-01T00:19:40.256" v="902" actId="20577"/>
          <ac:spMkLst>
            <pc:docMk/>
            <pc:sldMk cId="2501971551" sldId="273"/>
            <ac:spMk id="11" creationId="{28267A14-E2D4-80A4-BF2F-BDE67E835268}"/>
          </ac:spMkLst>
        </pc:spChg>
        <pc:spChg chg="add mod">
          <ac:chgData name="アリマ　ショウタ" userId="677ea30d-a8de-4f49-ade8-c07a37f9575b" providerId="ADAL" clId="{F1A2D807-E411-4BAA-ADCB-281A16E9918E}" dt="2023-06-01T00:22:19.328" v="1051" actId="6549"/>
          <ac:spMkLst>
            <pc:docMk/>
            <pc:sldMk cId="2501971551" sldId="273"/>
            <ac:spMk id="12" creationId="{2BB76342-B246-EB82-1298-0AD4B11885E3}"/>
          </ac:spMkLst>
        </pc:spChg>
        <pc:spChg chg="add mod">
          <ac:chgData name="アリマ　ショウタ" userId="677ea30d-a8de-4f49-ade8-c07a37f9575b" providerId="ADAL" clId="{F1A2D807-E411-4BAA-ADCB-281A16E9918E}" dt="2023-06-01T00:22:49.750" v="1054" actId="1076"/>
          <ac:spMkLst>
            <pc:docMk/>
            <pc:sldMk cId="2501971551" sldId="273"/>
            <ac:spMk id="13" creationId="{2CE15688-142C-63AF-2F80-838ABEAC7C27}"/>
          </ac:spMkLst>
        </pc:spChg>
        <pc:spChg chg="add mod">
          <ac:chgData name="アリマ　ショウタ" userId="677ea30d-a8de-4f49-ade8-c07a37f9575b" providerId="ADAL" clId="{F1A2D807-E411-4BAA-ADCB-281A16E9918E}" dt="2023-06-01T00:23:20.769" v="1115" actId="1076"/>
          <ac:spMkLst>
            <pc:docMk/>
            <pc:sldMk cId="2501971551" sldId="273"/>
            <ac:spMk id="14" creationId="{E9B9F281-9BB2-B70C-73CA-408196AB9411}"/>
          </ac:spMkLst>
        </pc:spChg>
        <pc:spChg chg="add mod">
          <ac:chgData name="アリマ　ショウタ" userId="677ea30d-a8de-4f49-ade8-c07a37f9575b" providerId="ADAL" clId="{F1A2D807-E411-4BAA-ADCB-281A16E9918E}" dt="2023-06-01T00:23:53.733" v="1122" actId="1076"/>
          <ac:spMkLst>
            <pc:docMk/>
            <pc:sldMk cId="2501971551" sldId="273"/>
            <ac:spMk id="15" creationId="{F954CC08-A9FE-6089-38B5-96E6B751BED2}"/>
          </ac:spMkLst>
        </pc:spChg>
        <pc:spChg chg="add mod">
          <ac:chgData name="アリマ　ショウタ" userId="677ea30d-a8de-4f49-ade8-c07a37f9575b" providerId="ADAL" clId="{F1A2D807-E411-4BAA-ADCB-281A16E9918E}" dt="2023-06-01T00:24:22.561" v="1125"/>
          <ac:spMkLst>
            <pc:docMk/>
            <pc:sldMk cId="2501971551" sldId="273"/>
            <ac:spMk id="16" creationId="{D25DD47F-8F14-0AD5-5953-B3254C528DF8}"/>
          </ac:spMkLst>
        </pc:spChg>
        <pc:spChg chg="add del mod">
          <ac:chgData name="アリマ　ショウタ" userId="677ea30d-a8de-4f49-ade8-c07a37f9575b" providerId="ADAL" clId="{F1A2D807-E411-4BAA-ADCB-281A16E9918E}" dt="2023-06-01T00:25:15.753" v="1140" actId="478"/>
          <ac:spMkLst>
            <pc:docMk/>
            <pc:sldMk cId="2501971551" sldId="273"/>
            <ac:spMk id="17" creationId="{F516184E-DBA1-FC90-2515-23A0E01F4C61}"/>
          </ac:spMkLst>
        </pc:spChg>
        <pc:spChg chg="add del mod">
          <ac:chgData name="アリマ　ショウタ" userId="677ea30d-a8de-4f49-ade8-c07a37f9575b" providerId="ADAL" clId="{F1A2D807-E411-4BAA-ADCB-281A16E9918E}" dt="2023-06-01T00:25:17.220" v="1141" actId="478"/>
          <ac:spMkLst>
            <pc:docMk/>
            <pc:sldMk cId="2501971551" sldId="273"/>
            <ac:spMk id="18" creationId="{8CEC1F1E-1793-B1BF-C9ED-A312B3F3CCEF}"/>
          </ac:spMkLst>
        </pc:spChg>
        <pc:spChg chg="add mod">
          <ac:chgData name="アリマ　ショウタ" userId="677ea30d-a8de-4f49-ade8-c07a37f9575b" providerId="ADAL" clId="{F1A2D807-E411-4BAA-ADCB-281A16E9918E}" dt="2023-06-01T00:25:06.334" v="1137" actId="1076"/>
          <ac:spMkLst>
            <pc:docMk/>
            <pc:sldMk cId="2501971551" sldId="273"/>
            <ac:spMk id="19" creationId="{3B5352FC-D391-257D-0536-374237D8332D}"/>
          </ac:spMkLst>
        </pc:spChg>
        <pc:spChg chg="add del mod">
          <ac:chgData name="アリマ　ショウタ" userId="677ea30d-a8de-4f49-ade8-c07a37f9575b" providerId="ADAL" clId="{F1A2D807-E411-4BAA-ADCB-281A16E9918E}" dt="2023-06-01T00:25:14.276" v="1139" actId="478"/>
          <ac:spMkLst>
            <pc:docMk/>
            <pc:sldMk cId="2501971551" sldId="273"/>
            <ac:spMk id="20" creationId="{7892006E-62F2-7AC1-DC11-600D29619CF8}"/>
          </ac:spMkLst>
        </pc:spChg>
        <pc:spChg chg="add mod">
          <ac:chgData name="アリマ　ショウタ" userId="677ea30d-a8de-4f49-ade8-c07a37f9575b" providerId="ADAL" clId="{F1A2D807-E411-4BAA-ADCB-281A16E9918E}" dt="2023-06-01T00:25:32.193" v="1158" actId="1076"/>
          <ac:spMkLst>
            <pc:docMk/>
            <pc:sldMk cId="2501971551" sldId="273"/>
            <ac:spMk id="21" creationId="{9A57ABE1-FE16-ABCA-FA95-717DA259E682}"/>
          </ac:spMkLst>
        </pc:spChg>
      </pc:sldChg>
      <pc:sldChg chg="addSp modSp new mod">
        <pc:chgData name="アリマ　ショウタ" userId="677ea30d-a8de-4f49-ade8-c07a37f9575b" providerId="ADAL" clId="{F1A2D807-E411-4BAA-ADCB-281A16E9918E}" dt="2023-06-01T00:29:03.059" v="1179" actId="207"/>
        <pc:sldMkLst>
          <pc:docMk/>
          <pc:sldMk cId="3034363157" sldId="274"/>
        </pc:sldMkLst>
        <pc:graphicFrameChg chg="add mod modGraphic">
          <ac:chgData name="アリマ　ショウタ" userId="677ea30d-a8de-4f49-ade8-c07a37f9575b" providerId="ADAL" clId="{F1A2D807-E411-4BAA-ADCB-281A16E9918E}" dt="2023-06-01T00:29:03.059" v="1179" actId="207"/>
          <ac:graphicFrameMkLst>
            <pc:docMk/>
            <pc:sldMk cId="3034363157" sldId="274"/>
            <ac:graphicFrameMk id="2" creationId="{61EAECD7-BBE9-C6DD-48B3-AF10AC0AD07F}"/>
          </ac:graphicFrameMkLst>
        </pc:graphicFrameChg>
      </pc:sldChg>
      <pc:sldChg chg="new del">
        <pc:chgData name="アリマ　ショウタ" userId="677ea30d-a8de-4f49-ade8-c07a37f9575b" providerId="ADAL" clId="{F1A2D807-E411-4BAA-ADCB-281A16E9918E}" dt="2023-06-01T00:25:34.998" v="1159" actId="47"/>
        <pc:sldMkLst>
          <pc:docMk/>
          <pc:sldMk cId="3545240091" sldId="274"/>
        </pc:sldMkLst>
      </pc:sldChg>
      <pc:sldChg chg="new del">
        <pc:chgData name="アリマ　ショウタ" userId="677ea30d-a8de-4f49-ade8-c07a37f9575b" providerId="ADAL" clId="{F1A2D807-E411-4BAA-ADCB-281A16E9918E}" dt="2023-06-01T00:46:50.897" v="1218" actId="47"/>
        <pc:sldMkLst>
          <pc:docMk/>
          <pc:sldMk cId="4294104532" sldId="275"/>
        </pc:sldMkLst>
      </pc:sldChg>
      <pc:sldChg chg="modSp new mod">
        <pc:chgData name="アリマ　ショウタ" userId="677ea30d-a8de-4f49-ade8-c07a37f9575b" providerId="ADAL" clId="{F1A2D807-E411-4BAA-ADCB-281A16E9918E}" dt="2023-06-01T00:47:33.124" v="1257" actId="404"/>
        <pc:sldMkLst>
          <pc:docMk/>
          <pc:sldMk cId="849468075" sldId="276"/>
        </pc:sldMkLst>
        <pc:spChg chg="mod">
          <ac:chgData name="アリマ　ショウタ" userId="677ea30d-a8de-4f49-ade8-c07a37f9575b" providerId="ADAL" clId="{F1A2D807-E411-4BAA-ADCB-281A16E9918E}" dt="2023-06-01T00:46:54.467" v="1223" actId="20577"/>
          <ac:spMkLst>
            <pc:docMk/>
            <pc:sldMk cId="849468075" sldId="276"/>
            <ac:spMk id="2" creationId="{0E2A8BE9-A84C-0BF5-33CC-F8410857E99B}"/>
          </ac:spMkLst>
        </pc:spChg>
        <pc:spChg chg="mod">
          <ac:chgData name="アリマ　ショウタ" userId="677ea30d-a8de-4f49-ade8-c07a37f9575b" providerId="ADAL" clId="{F1A2D807-E411-4BAA-ADCB-281A16E9918E}" dt="2023-06-01T00:47:33.124" v="1257" actId="404"/>
          <ac:spMkLst>
            <pc:docMk/>
            <pc:sldMk cId="849468075" sldId="276"/>
            <ac:spMk id="3" creationId="{64090476-C233-531C-AA86-6F16F46AD04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C5FED-B8B2-436E-8847-690660CC131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FFC9E1-4489-40CF-9BEE-72066E560851}">
      <dgm:prSet custT="1"/>
      <dgm:spPr/>
      <dgm:t>
        <a:bodyPr/>
        <a:lstStyle/>
        <a:p>
          <a:r>
            <a:rPr kumimoji="1" lang="en-US" sz="2400"/>
            <a:t>OpenGL</a:t>
          </a:r>
          <a:r>
            <a:rPr kumimoji="1" lang="ja-JP" sz="2400"/>
            <a:t>による</a:t>
          </a:r>
          <a:r>
            <a:rPr lang="ja-JP" sz="2400"/>
            <a:t>グラフィック描画を用い、ストップウォッチを作成</a:t>
          </a:r>
          <a:endParaRPr lang="en-US" sz="2400"/>
        </a:p>
      </dgm:t>
    </dgm:pt>
    <dgm:pt modelId="{D966AB0B-CA9E-4FD9-9BAC-5C7C0B3F4FD9}" type="parTrans" cxnId="{67A9489D-7B69-4AF9-94E3-64ED5A6CAA44}">
      <dgm:prSet/>
      <dgm:spPr/>
      <dgm:t>
        <a:bodyPr/>
        <a:lstStyle/>
        <a:p>
          <a:endParaRPr lang="en-US"/>
        </a:p>
      </dgm:t>
    </dgm:pt>
    <dgm:pt modelId="{83E42AE6-3AD0-4CC5-8944-A2D1CBC2FF33}" type="sibTrans" cxnId="{67A9489D-7B69-4AF9-94E3-64ED5A6CAA44}">
      <dgm:prSet phldrT="01"/>
      <dgm:spPr/>
    </dgm:pt>
    <dgm:pt modelId="{F61D9546-CFC6-418C-A9BB-94D278B7D3F0}">
      <dgm:prSet custT="1"/>
      <dgm:spPr/>
      <dgm:t>
        <a:bodyPr/>
        <a:lstStyle/>
        <a:p>
          <a:r>
            <a:rPr lang="ja-JP" sz="2400"/>
            <a:t>アナログ時計を再現し、視覚的にもわかりやすく設計</a:t>
          </a:r>
          <a:endParaRPr lang="en-US" sz="2400"/>
        </a:p>
      </dgm:t>
    </dgm:pt>
    <dgm:pt modelId="{F2DA78F3-F258-47BA-8286-ACA428AE1ECA}" type="parTrans" cxnId="{D4B249AC-AC5E-4C85-8EB4-50C7AF7E3599}">
      <dgm:prSet/>
      <dgm:spPr/>
      <dgm:t>
        <a:bodyPr/>
        <a:lstStyle/>
        <a:p>
          <a:endParaRPr lang="en-US"/>
        </a:p>
      </dgm:t>
    </dgm:pt>
    <dgm:pt modelId="{73A13D63-A7E4-46FF-B6AA-1455D4AFBF87}" type="sibTrans" cxnId="{D4B249AC-AC5E-4C85-8EB4-50C7AF7E3599}">
      <dgm:prSet phldrT="02"/>
      <dgm:spPr/>
    </dgm:pt>
    <dgm:pt modelId="{D336CFC2-DBAC-4602-9DE8-A686C5B39F4A}" type="pres">
      <dgm:prSet presAssocID="{9A2C5FED-B8B2-436E-8847-690660CC13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3A92686-141F-4EAA-AFB1-11ADDF591767}" type="pres">
      <dgm:prSet presAssocID="{97FFC9E1-4489-40CF-9BEE-72066E560851}" presName="horFlow" presStyleCnt="0"/>
      <dgm:spPr/>
    </dgm:pt>
    <dgm:pt modelId="{595A1135-75AD-434E-B4E7-99FB5AA651D3}" type="pres">
      <dgm:prSet presAssocID="{97FFC9E1-4489-40CF-9BEE-72066E560851}" presName="bigChev" presStyleLbl="node1" presStyleIdx="0" presStyleCnt="2" custScaleX="123088"/>
      <dgm:spPr/>
    </dgm:pt>
    <dgm:pt modelId="{F43F324B-D1CE-4D38-93BE-A3608FD623DF}" type="pres">
      <dgm:prSet presAssocID="{97FFC9E1-4489-40CF-9BEE-72066E560851}" presName="vSp" presStyleCnt="0"/>
      <dgm:spPr/>
    </dgm:pt>
    <dgm:pt modelId="{E2754D36-AB60-408A-B1F3-0FC81BD19EE9}" type="pres">
      <dgm:prSet presAssocID="{F61D9546-CFC6-418C-A9BB-94D278B7D3F0}" presName="horFlow" presStyleCnt="0"/>
      <dgm:spPr/>
    </dgm:pt>
    <dgm:pt modelId="{379B214C-9AAE-4A37-A80C-7FD57927CE9F}" type="pres">
      <dgm:prSet presAssocID="{F61D9546-CFC6-418C-A9BB-94D278B7D3F0}" presName="bigChev" presStyleLbl="node1" presStyleIdx="1" presStyleCnt="2" custScaleX="123088"/>
      <dgm:spPr/>
    </dgm:pt>
  </dgm:ptLst>
  <dgm:cxnLst>
    <dgm:cxn modelId="{DE18BF2D-E958-40D5-9AF0-D5EEBD6FC437}" type="presOf" srcId="{F61D9546-CFC6-418C-A9BB-94D278B7D3F0}" destId="{379B214C-9AAE-4A37-A80C-7FD57927CE9F}" srcOrd="0" destOrd="0" presId="urn:microsoft.com/office/officeart/2005/8/layout/lProcess3"/>
    <dgm:cxn modelId="{2D48EC38-7E6B-4420-BC30-D9FA2D588FF1}" type="presOf" srcId="{9A2C5FED-B8B2-436E-8847-690660CC1313}" destId="{D336CFC2-DBAC-4602-9DE8-A686C5B39F4A}" srcOrd="0" destOrd="0" presId="urn:microsoft.com/office/officeart/2005/8/layout/lProcess3"/>
    <dgm:cxn modelId="{67A9489D-7B69-4AF9-94E3-64ED5A6CAA44}" srcId="{9A2C5FED-B8B2-436E-8847-690660CC1313}" destId="{97FFC9E1-4489-40CF-9BEE-72066E560851}" srcOrd="0" destOrd="0" parTransId="{D966AB0B-CA9E-4FD9-9BAC-5C7C0B3F4FD9}" sibTransId="{83E42AE6-3AD0-4CC5-8944-A2D1CBC2FF33}"/>
    <dgm:cxn modelId="{DB0CCFA6-EF4F-47BB-99B2-2D77639540C9}" type="presOf" srcId="{97FFC9E1-4489-40CF-9BEE-72066E560851}" destId="{595A1135-75AD-434E-B4E7-99FB5AA651D3}" srcOrd="0" destOrd="0" presId="urn:microsoft.com/office/officeart/2005/8/layout/lProcess3"/>
    <dgm:cxn modelId="{D4B249AC-AC5E-4C85-8EB4-50C7AF7E3599}" srcId="{9A2C5FED-B8B2-436E-8847-690660CC1313}" destId="{F61D9546-CFC6-418C-A9BB-94D278B7D3F0}" srcOrd="1" destOrd="0" parTransId="{F2DA78F3-F258-47BA-8286-ACA428AE1ECA}" sibTransId="{73A13D63-A7E4-46FF-B6AA-1455D4AFBF87}"/>
    <dgm:cxn modelId="{049FEB75-2B65-4373-904C-BE2797628575}" type="presParOf" srcId="{D336CFC2-DBAC-4602-9DE8-A686C5B39F4A}" destId="{C3A92686-141F-4EAA-AFB1-11ADDF591767}" srcOrd="0" destOrd="0" presId="urn:microsoft.com/office/officeart/2005/8/layout/lProcess3"/>
    <dgm:cxn modelId="{9DF56480-40A3-4E72-A76A-0200800D9BE1}" type="presParOf" srcId="{C3A92686-141F-4EAA-AFB1-11ADDF591767}" destId="{595A1135-75AD-434E-B4E7-99FB5AA651D3}" srcOrd="0" destOrd="0" presId="urn:microsoft.com/office/officeart/2005/8/layout/lProcess3"/>
    <dgm:cxn modelId="{8DE25E0E-207B-485B-A726-265ACB5A678D}" type="presParOf" srcId="{D336CFC2-DBAC-4602-9DE8-A686C5B39F4A}" destId="{F43F324B-D1CE-4D38-93BE-A3608FD623DF}" srcOrd="1" destOrd="0" presId="urn:microsoft.com/office/officeart/2005/8/layout/lProcess3"/>
    <dgm:cxn modelId="{38E2B12D-398A-4CC3-875C-730CE0077283}" type="presParOf" srcId="{D336CFC2-DBAC-4602-9DE8-A686C5B39F4A}" destId="{E2754D36-AB60-408A-B1F3-0FC81BD19EE9}" srcOrd="2" destOrd="0" presId="urn:microsoft.com/office/officeart/2005/8/layout/lProcess3"/>
    <dgm:cxn modelId="{669082A8-0694-42E6-B501-ED7D02F819BA}" type="presParOf" srcId="{E2754D36-AB60-408A-B1F3-0FC81BD19EE9}" destId="{379B214C-9AAE-4A37-A80C-7FD57927CE9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5DFE37-9B8C-4338-8653-B2C4060F23DC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0A90C871-5A16-4CBA-B177-1CFF9C3D3BC6}">
      <dgm:prSet/>
      <dgm:spPr/>
      <dgm:t>
        <a:bodyPr/>
        <a:lstStyle/>
        <a:p>
          <a:r>
            <a:rPr kumimoji="1" lang="ja-JP" altLang="en-US"/>
            <a:t>初期</a:t>
          </a:r>
          <a:r>
            <a:rPr kumimoji="1" lang="ja-JP"/>
            <a:t>状態</a:t>
          </a:r>
          <a:endParaRPr lang="ja-JP"/>
        </a:p>
      </dgm:t>
    </dgm:pt>
    <dgm:pt modelId="{8B7CB1B5-F166-48A2-B8B2-89739FBCD768}" type="parTrans" cxnId="{72E52BE8-2354-4113-B87A-1CDE34F4BFEA}">
      <dgm:prSet/>
      <dgm:spPr/>
      <dgm:t>
        <a:bodyPr/>
        <a:lstStyle/>
        <a:p>
          <a:endParaRPr kumimoji="1" lang="ja-JP" altLang="en-US"/>
        </a:p>
      </dgm:t>
    </dgm:pt>
    <dgm:pt modelId="{AB29F45A-F1EF-4DE4-8CE3-2D5A189163EA}" type="sibTrans" cxnId="{72E52BE8-2354-4113-B87A-1CDE34F4BFEA}">
      <dgm:prSet/>
      <dgm:spPr/>
      <dgm:t>
        <a:bodyPr/>
        <a:lstStyle/>
        <a:p>
          <a:endParaRPr kumimoji="1" lang="ja-JP" altLang="en-US"/>
        </a:p>
      </dgm:t>
    </dgm:pt>
    <dgm:pt modelId="{A2470369-E041-48AC-8522-FF37D8F0BA9E}">
      <dgm:prSet custT="1"/>
      <dgm:spPr/>
      <dgm:t>
        <a:bodyPr/>
        <a:lstStyle/>
        <a:p>
          <a:r>
            <a:rPr lang="ja-JP" altLang="en-US" sz="3900"/>
            <a:t>一時停止状態</a:t>
          </a:r>
        </a:p>
      </dgm:t>
    </dgm:pt>
    <dgm:pt modelId="{C15E3D0C-9458-4E1C-83B6-1E7D4E634647}" type="parTrans" cxnId="{82B6451B-D667-4A98-B704-6F44A0D1D0B3}">
      <dgm:prSet/>
      <dgm:spPr/>
      <dgm:t>
        <a:bodyPr/>
        <a:lstStyle/>
        <a:p>
          <a:endParaRPr kumimoji="1" lang="ja-JP" altLang="en-US"/>
        </a:p>
      </dgm:t>
    </dgm:pt>
    <dgm:pt modelId="{FF16ABB6-A982-4F36-A643-C663FB3A7F22}" type="sibTrans" cxnId="{82B6451B-D667-4A98-B704-6F44A0D1D0B3}">
      <dgm:prSet/>
      <dgm:spPr/>
      <dgm:t>
        <a:bodyPr/>
        <a:lstStyle/>
        <a:p>
          <a:endParaRPr kumimoji="1" lang="ja-JP" altLang="en-US"/>
        </a:p>
      </dgm:t>
    </dgm:pt>
    <dgm:pt modelId="{511EB113-39C4-4A42-91DB-CBED0C9E635F}">
      <dgm:prSet/>
      <dgm:spPr/>
      <dgm:t>
        <a:bodyPr/>
        <a:lstStyle/>
        <a:p>
          <a:r>
            <a:rPr lang="ja-JP" altLang="en-US"/>
            <a:t>動作状態</a:t>
          </a:r>
          <a:endParaRPr lang="ja-JP"/>
        </a:p>
      </dgm:t>
    </dgm:pt>
    <dgm:pt modelId="{D9D611AE-78C9-4290-9738-419B21F4C439}" type="parTrans" cxnId="{B8B7B879-BAC1-4EE0-9436-CF444B5AB7ED}">
      <dgm:prSet/>
      <dgm:spPr/>
      <dgm:t>
        <a:bodyPr/>
        <a:lstStyle/>
        <a:p>
          <a:endParaRPr kumimoji="1" lang="ja-JP" altLang="en-US"/>
        </a:p>
      </dgm:t>
    </dgm:pt>
    <dgm:pt modelId="{B10EBEB6-62EC-440E-9738-FABFA6523185}" type="sibTrans" cxnId="{B8B7B879-BAC1-4EE0-9436-CF444B5AB7ED}">
      <dgm:prSet/>
      <dgm:spPr/>
      <dgm:t>
        <a:bodyPr/>
        <a:lstStyle/>
        <a:p>
          <a:endParaRPr kumimoji="1" lang="ja-JP" altLang="en-US"/>
        </a:p>
      </dgm:t>
    </dgm:pt>
    <dgm:pt modelId="{267BB72F-3D46-4AD7-B4AA-0290FFD7C7B3}" type="pres">
      <dgm:prSet presAssocID="{095DFE37-9B8C-4338-8653-B2C4060F23DC}" presName="Name0" presStyleCnt="0">
        <dgm:presLayoutVars>
          <dgm:dir/>
          <dgm:resizeHandles val="exact"/>
        </dgm:presLayoutVars>
      </dgm:prSet>
      <dgm:spPr/>
    </dgm:pt>
    <dgm:pt modelId="{1C4CB0B8-649C-48A7-963F-D2FB0BD05514}" type="pres">
      <dgm:prSet presAssocID="{095DFE37-9B8C-4338-8653-B2C4060F23DC}" presName="cycle" presStyleCnt="0"/>
      <dgm:spPr/>
    </dgm:pt>
    <dgm:pt modelId="{6CFE60F7-E3D7-443B-9E8D-2F206127E366}" type="pres">
      <dgm:prSet presAssocID="{0A90C871-5A16-4CBA-B177-1CFF9C3D3BC6}" presName="nodeFirstNode" presStyleLbl="node1" presStyleIdx="0" presStyleCnt="3">
        <dgm:presLayoutVars>
          <dgm:bulletEnabled val="1"/>
        </dgm:presLayoutVars>
      </dgm:prSet>
      <dgm:spPr/>
    </dgm:pt>
    <dgm:pt modelId="{A876ED7B-9E87-4E64-BACF-4968CDFC7FE7}" type="pres">
      <dgm:prSet presAssocID="{AB29F45A-F1EF-4DE4-8CE3-2D5A189163EA}" presName="sibTransFirstNode" presStyleLbl="bgShp" presStyleIdx="0" presStyleCnt="1"/>
      <dgm:spPr/>
    </dgm:pt>
    <dgm:pt modelId="{0915187F-AD84-4F39-94A6-B62511B6A58A}" type="pres">
      <dgm:prSet presAssocID="{511EB113-39C4-4A42-91DB-CBED0C9E635F}" presName="nodeFollowingNodes" presStyleLbl="node1" presStyleIdx="1" presStyleCnt="3">
        <dgm:presLayoutVars>
          <dgm:bulletEnabled val="1"/>
        </dgm:presLayoutVars>
      </dgm:prSet>
      <dgm:spPr/>
    </dgm:pt>
    <dgm:pt modelId="{F2BED46C-49A2-4BAD-831B-FD79F0A059BC}" type="pres">
      <dgm:prSet presAssocID="{A2470369-E041-48AC-8522-FF37D8F0BA9E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F2DF4A0D-15B2-45DE-AC68-D315DFB81CA8}" type="presOf" srcId="{095DFE37-9B8C-4338-8653-B2C4060F23DC}" destId="{267BB72F-3D46-4AD7-B4AA-0290FFD7C7B3}" srcOrd="0" destOrd="0" presId="urn:microsoft.com/office/officeart/2005/8/layout/cycle3"/>
    <dgm:cxn modelId="{82B6451B-D667-4A98-B704-6F44A0D1D0B3}" srcId="{095DFE37-9B8C-4338-8653-B2C4060F23DC}" destId="{A2470369-E041-48AC-8522-FF37D8F0BA9E}" srcOrd="2" destOrd="0" parTransId="{C15E3D0C-9458-4E1C-83B6-1E7D4E634647}" sibTransId="{FF16ABB6-A982-4F36-A643-C663FB3A7F22}"/>
    <dgm:cxn modelId="{B8B7B879-BAC1-4EE0-9436-CF444B5AB7ED}" srcId="{095DFE37-9B8C-4338-8653-B2C4060F23DC}" destId="{511EB113-39C4-4A42-91DB-CBED0C9E635F}" srcOrd="1" destOrd="0" parTransId="{D9D611AE-78C9-4290-9738-419B21F4C439}" sibTransId="{B10EBEB6-62EC-440E-9738-FABFA6523185}"/>
    <dgm:cxn modelId="{E4227E96-7B87-4DE3-BE03-9DF7BAF84BA9}" type="presOf" srcId="{A2470369-E041-48AC-8522-FF37D8F0BA9E}" destId="{F2BED46C-49A2-4BAD-831B-FD79F0A059BC}" srcOrd="0" destOrd="0" presId="urn:microsoft.com/office/officeart/2005/8/layout/cycle3"/>
    <dgm:cxn modelId="{DFF01CA3-6906-43D6-83FA-37610862AB1E}" type="presOf" srcId="{0A90C871-5A16-4CBA-B177-1CFF9C3D3BC6}" destId="{6CFE60F7-E3D7-443B-9E8D-2F206127E366}" srcOrd="0" destOrd="0" presId="urn:microsoft.com/office/officeart/2005/8/layout/cycle3"/>
    <dgm:cxn modelId="{91733FBF-3A64-4268-A462-4813F704F176}" type="presOf" srcId="{511EB113-39C4-4A42-91DB-CBED0C9E635F}" destId="{0915187F-AD84-4F39-94A6-B62511B6A58A}" srcOrd="0" destOrd="0" presId="urn:microsoft.com/office/officeart/2005/8/layout/cycle3"/>
    <dgm:cxn modelId="{72E52BE8-2354-4113-B87A-1CDE34F4BFEA}" srcId="{095DFE37-9B8C-4338-8653-B2C4060F23DC}" destId="{0A90C871-5A16-4CBA-B177-1CFF9C3D3BC6}" srcOrd="0" destOrd="0" parTransId="{8B7CB1B5-F166-48A2-B8B2-89739FBCD768}" sibTransId="{AB29F45A-F1EF-4DE4-8CE3-2D5A189163EA}"/>
    <dgm:cxn modelId="{9FC7A6EE-B292-4588-B6B6-B6081513E6B0}" type="presOf" srcId="{AB29F45A-F1EF-4DE4-8CE3-2D5A189163EA}" destId="{A876ED7B-9E87-4E64-BACF-4968CDFC7FE7}" srcOrd="0" destOrd="0" presId="urn:microsoft.com/office/officeart/2005/8/layout/cycle3"/>
    <dgm:cxn modelId="{5B701C32-2E6B-47D8-A92E-54E8A5E70B7E}" type="presParOf" srcId="{267BB72F-3D46-4AD7-B4AA-0290FFD7C7B3}" destId="{1C4CB0B8-649C-48A7-963F-D2FB0BD05514}" srcOrd="0" destOrd="0" presId="urn:microsoft.com/office/officeart/2005/8/layout/cycle3"/>
    <dgm:cxn modelId="{CBCDC4EA-06AF-4BF3-A42A-919429C412E2}" type="presParOf" srcId="{1C4CB0B8-649C-48A7-963F-D2FB0BD05514}" destId="{6CFE60F7-E3D7-443B-9E8D-2F206127E366}" srcOrd="0" destOrd="0" presId="urn:microsoft.com/office/officeart/2005/8/layout/cycle3"/>
    <dgm:cxn modelId="{704FFBD9-F9C2-44FD-9A5A-13AF2636F814}" type="presParOf" srcId="{1C4CB0B8-649C-48A7-963F-D2FB0BD05514}" destId="{A876ED7B-9E87-4E64-BACF-4968CDFC7FE7}" srcOrd="1" destOrd="0" presId="urn:microsoft.com/office/officeart/2005/8/layout/cycle3"/>
    <dgm:cxn modelId="{94315C79-6A0C-4F7F-9600-7F74F53A3A7C}" type="presParOf" srcId="{1C4CB0B8-649C-48A7-963F-D2FB0BD05514}" destId="{0915187F-AD84-4F39-94A6-B62511B6A58A}" srcOrd="2" destOrd="0" presId="urn:microsoft.com/office/officeart/2005/8/layout/cycle3"/>
    <dgm:cxn modelId="{36073DED-F7AC-4105-BADF-22A40B2FEA37}" type="presParOf" srcId="{1C4CB0B8-649C-48A7-963F-D2FB0BD05514}" destId="{F2BED46C-49A2-4BAD-831B-FD79F0A059B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16FD97-2648-46E3-A4BC-17A371DDAC46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843385-63BD-4D89-AE4D-7D204FA990C5}">
      <dgm:prSet/>
      <dgm:spPr/>
      <dgm:t>
        <a:bodyPr/>
        <a:lstStyle/>
        <a:p>
          <a:r>
            <a:rPr kumimoji="1" lang="en-US"/>
            <a:t>C</a:t>
          </a:r>
          <a:r>
            <a:rPr kumimoji="1" lang="ja-JP"/>
            <a:t>言語と</a:t>
          </a:r>
          <a:r>
            <a:rPr kumimoji="1" lang="en-US"/>
            <a:t>OpenGL</a:t>
          </a:r>
          <a:r>
            <a:rPr lang="ja-JP"/>
            <a:t>の組み合わせが非常に</a:t>
          </a:r>
          <a:r>
            <a:rPr lang="en-US"/>
            <a:t>1</a:t>
          </a:r>
          <a:r>
            <a:rPr lang="ja-JP"/>
            <a:t>秒を表現することが難しく、</a:t>
          </a:r>
          <a:r>
            <a:rPr lang="ja-JP" b="1" u="sng">
              <a:solidFill>
                <a:srgbClr val="FF0000"/>
              </a:solidFill>
            </a:rPr>
            <a:t>正確性には欠けるプログラム</a:t>
          </a:r>
          <a:r>
            <a:rPr lang="ja-JP"/>
            <a:t>になってしまった</a:t>
          </a:r>
          <a:endParaRPr lang="en-US"/>
        </a:p>
      </dgm:t>
    </dgm:pt>
    <dgm:pt modelId="{B16D9BAA-9778-4A4D-9BBC-E685FF56C8E6}" type="parTrans" cxnId="{84A91DBA-8C96-4CE3-81C8-710A2C1CB9A0}">
      <dgm:prSet/>
      <dgm:spPr/>
      <dgm:t>
        <a:bodyPr/>
        <a:lstStyle/>
        <a:p>
          <a:endParaRPr lang="en-US"/>
        </a:p>
      </dgm:t>
    </dgm:pt>
    <dgm:pt modelId="{9C13185A-982F-4004-885F-1CB2DA770EB5}" type="sibTrans" cxnId="{84A91DBA-8C96-4CE3-81C8-710A2C1CB9A0}">
      <dgm:prSet/>
      <dgm:spPr/>
      <dgm:t>
        <a:bodyPr/>
        <a:lstStyle/>
        <a:p>
          <a:endParaRPr lang="en-US"/>
        </a:p>
      </dgm:t>
    </dgm:pt>
    <dgm:pt modelId="{4572DCA8-5013-42B3-B4AB-80D3D34308AE}">
      <dgm:prSet/>
      <dgm:spPr/>
      <dgm:t>
        <a:bodyPr/>
        <a:lstStyle/>
        <a:p>
          <a:r>
            <a:rPr lang="ja-JP"/>
            <a:t>グラフィックされた</a:t>
          </a:r>
          <a:r>
            <a:rPr lang="ja-JP" u="none">
              <a:solidFill>
                <a:srgbClr val="FF0000"/>
              </a:solidFill>
            </a:rPr>
            <a:t>画面に文字を出力</a:t>
          </a:r>
          <a:r>
            <a:rPr lang="ja-JP"/>
            <a:t>させることで、より視認性を上げることや、</a:t>
          </a:r>
          <a:r>
            <a:rPr lang="ja-JP">
              <a:solidFill>
                <a:srgbClr val="FF0000"/>
              </a:solidFill>
            </a:rPr>
            <a:t>ラップ機能</a:t>
          </a:r>
          <a:r>
            <a:rPr lang="ja-JP"/>
            <a:t>の追加もこの先検討したい</a:t>
          </a:r>
          <a:endParaRPr lang="en-US"/>
        </a:p>
      </dgm:t>
    </dgm:pt>
    <dgm:pt modelId="{E5D858DD-931E-49A7-8F41-78F6ED5F3210}" type="parTrans" cxnId="{5FDAC556-B968-4EF8-A7CC-E8D1E9A2DE47}">
      <dgm:prSet/>
      <dgm:spPr/>
      <dgm:t>
        <a:bodyPr/>
        <a:lstStyle/>
        <a:p>
          <a:endParaRPr lang="en-US"/>
        </a:p>
      </dgm:t>
    </dgm:pt>
    <dgm:pt modelId="{59F70C0B-E107-496C-803B-49065348E592}" type="sibTrans" cxnId="{5FDAC556-B968-4EF8-A7CC-E8D1E9A2DE47}">
      <dgm:prSet/>
      <dgm:spPr/>
      <dgm:t>
        <a:bodyPr/>
        <a:lstStyle/>
        <a:p>
          <a:endParaRPr lang="en-US"/>
        </a:p>
      </dgm:t>
    </dgm:pt>
    <dgm:pt modelId="{053322D2-2ABC-4822-8500-058D8289194F}" type="pres">
      <dgm:prSet presAssocID="{C616FD97-2648-46E3-A4BC-17A371DDAC46}" presName="Name0" presStyleCnt="0">
        <dgm:presLayoutVars>
          <dgm:dir/>
        </dgm:presLayoutVars>
      </dgm:prSet>
      <dgm:spPr/>
    </dgm:pt>
    <dgm:pt modelId="{549128F5-DAF2-42D9-9580-5E5BEE48BD5F}" type="pres">
      <dgm:prSet presAssocID="{5F843385-63BD-4D89-AE4D-7D204FA990C5}" presName="noChildren" presStyleCnt="0"/>
      <dgm:spPr/>
    </dgm:pt>
    <dgm:pt modelId="{51F540B7-1364-4390-9446-2DC45ADF06E9}" type="pres">
      <dgm:prSet presAssocID="{5F843385-63BD-4D89-AE4D-7D204FA990C5}" presName="gap" presStyleCnt="0"/>
      <dgm:spPr/>
    </dgm:pt>
    <dgm:pt modelId="{D495705C-C01D-42D1-A6E2-7E5C63BA8601}" type="pres">
      <dgm:prSet presAssocID="{5F843385-63BD-4D89-AE4D-7D204FA990C5}" presName="medCircle2" presStyleLbl="vennNode1" presStyleIdx="0" presStyleCnt="2"/>
      <dgm:spPr/>
    </dgm:pt>
    <dgm:pt modelId="{E2AC0692-E4BC-4B79-AF0E-7341819C383F}" type="pres">
      <dgm:prSet presAssocID="{5F843385-63BD-4D89-AE4D-7D204FA990C5}" presName="txLvlOnly1" presStyleLbl="revTx" presStyleIdx="0" presStyleCnt="2"/>
      <dgm:spPr/>
    </dgm:pt>
    <dgm:pt modelId="{EB6229DF-B540-44D7-8131-8FEC21E51812}" type="pres">
      <dgm:prSet presAssocID="{4572DCA8-5013-42B3-B4AB-80D3D34308AE}" presName="noChildren" presStyleCnt="0"/>
      <dgm:spPr/>
    </dgm:pt>
    <dgm:pt modelId="{679D94BE-F816-49F4-93F4-9C87833362C5}" type="pres">
      <dgm:prSet presAssocID="{4572DCA8-5013-42B3-B4AB-80D3D34308AE}" presName="gap" presStyleCnt="0"/>
      <dgm:spPr/>
    </dgm:pt>
    <dgm:pt modelId="{F0268DB3-9016-4A00-BBA6-8F7C3A3CC8B7}" type="pres">
      <dgm:prSet presAssocID="{4572DCA8-5013-42B3-B4AB-80D3D34308AE}" presName="medCircle2" presStyleLbl="vennNode1" presStyleIdx="1" presStyleCnt="2"/>
      <dgm:spPr/>
    </dgm:pt>
    <dgm:pt modelId="{506CC101-9C37-4A7C-AEA3-0C4346E8A205}" type="pres">
      <dgm:prSet presAssocID="{4572DCA8-5013-42B3-B4AB-80D3D34308AE}" presName="txLvlOnly1" presStyleLbl="revTx" presStyleIdx="1" presStyleCnt="2"/>
      <dgm:spPr/>
    </dgm:pt>
  </dgm:ptLst>
  <dgm:cxnLst>
    <dgm:cxn modelId="{26E89007-3B2F-4DDC-8D9E-D5A7803EF74E}" type="presOf" srcId="{4572DCA8-5013-42B3-B4AB-80D3D34308AE}" destId="{506CC101-9C37-4A7C-AEA3-0C4346E8A205}" srcOrd="0" destOrd="0" presId="urn:microsoft.com/office/officeart/2008/layout/VerticalCircleList"/>
    <dgm:cxn modelId="{60F25121-83BE-4DE6-A69A-D05A7934B7C3}" type="presOf" srcId="{C616FD97-2648-46E3-A4BC-17A371DDAC46}" destId="{053322D2-2ABC-4822-8500-058D8289194F}" srcOrd="0" destOrd="0" presId="urn:microsoft.com/office/officeart/2008/layout/VerticalCircleList"/>
    <dgm:cxn modelId="{A31B535E-DE76-4063-8A8B-A92D0D974428}" type="presOf" srcId="{5F843385-63BD-4D89-AE4D-7D204FA990C5}" destId="{E2AC0692-E4BC-4B79-AF0E-7341819C383F}" srcOrd="0" destOrd="0" presId="urn:microsoft.com/office/officeart/2008/layout/VerticalCircleList"/>
    <dgm:cxn modelId="{5FDAC556-B968-4EF8-A7CC-E8D1E9A2DE47}" srcId="{C616FD97-2648-46E3-A4BC-17A371DDAC46}" destId="{4572DCA8-5013-42B3-B4AB-80D3D34308AE}" srcOrd="1" destOrd="0" parTransId="{E5D858DD-931E-49A7-8F41-78F6ED5F3210}" sibTransId="{59F70C0B-E107-496C-803B-49065348E592}"/>
    <dgm:cxn modelId="{84A91DBA-8C96-4CE3-81C8-710A2C1CB9A0}" srcId="{C616FD97-2648-46E3-A4BC-17A371DDAC46}" destId="{5F843385-63BD-4D89-AE4D-7D204FA990C5}" srcOrd="0" destOrd="0" parTransId="{B16D9BAA-9778-4A4D-9BBC-E685FF56C8E6}" sibTransId="{9C13185A-982F-4004-885F-1CB2DA770EB5}"/>
    <dgm:cxn modelId="{917C08B6-F7EC-4B3E-B839-CE2E997400ED}" type="presParOf" srcId="{053322D2-2ABC-4822-8500-058D8289194F}" destId="{549128F5-DAF2-42D9-9580-5E5BEE48BD5F}" srcOrd="0" destOrd="0" presId="urn:microsoft.com/office/officeart/2008/layout/VerticalCircleList"/>
    <dgm:cxn modelId="{E57AF557-F79F-494C-BA6C-33D854167470}" type="presParOf" srcId="{549128F5-DAF2-42D9-9580-5E5BEE48BD5F}" destId="{51F540B7-1364-4390-9446-2DC45ADF06E9}" srcOrd="0" destOrd="0" presId="urn:microsoft.com/office/officeart/2008/layout/VerticalCircleList"/>
    <dgm:cxn modelId="{0D0543CA-4BFA-42C6-A6C4-F83CF3D6DCFD}" type="presParOf" srcId="{549128F5-DAF2-42D9-9580-5E5BEE48BD5F}" destId="{D495705C-C01D-42D1-A6E2-7E5C63BA8601}" srcOrd="1" destOrd="0" presId="urn:microsoft.com/office/officeart/2008/layout/VerticalCircleList"/>
    <dgm:cxn modelId="{C342B09B-68A8-4DE7-B8EE-4ECEE30DAF92}" type="presParOf" srcId="{549128F5-DAF2-42D9-9580-5E5BEE48BD5F}" destId="{E2AC0692-E4BC-4B79-AF0E-7341819C383F}" srcOrd="2" destOrd="0" presId="urn:microsoft.com/office/officeart/2008/layout/VerticalCircleList"/>
    <dgm:cxn modelId="{CFA1CE9E-E1AE-4A4F-9227-A69490DBC553}" type="presParOf" srcId="{053322D2-2ABC-4822-8500-058D8289194F}" destId="{EB6229DF-B540-44D7-8131-8FEC21E51812}" srcOrd="1" destOrd="0" presId="urn:microsoft.com/office/officeart/2008/layout/VerticalCircleList"/>
    <dgm:cxn modelId="{7D6B1BB5-99E0-4DD9-A232-2515D4A642C1}" type="presParOf" srcId="{EB6229DF-B540-44D7-8131-8FEC21E51812}" destId="{679D94BE-F816-49F4-93F4-9C87833362C5}" srcOrd="0" destOrd="0" presId="urn:microsoft.com/office/officeart/2008/layout/VerticalCircleList"/>
    <dgm:cxn modelId="{FB7CD45D-891D-45C4-A6AE-549C9EE08758}" type="presParOf" srcId="{EB6229DF-B540-44D7-8131-8FEC21E51812}" destId="{F0268DB3-9016-4A00-BBA6-8F7C3A3CC8B7}" srcOrd="1" destOrd="0" presId="urn:microsoft.com/office/officeart/2008/layout/VerticalCircleList"/>
    <dgm:cxn modelId="{D6ED2D03-9165-472B-8E3B-D3C5827E1759}" type="presParOf" srcId="{EB6229DF-B540-44D7-8131-8FEC21E51812}" destId="{506CC101-9C37-4A7C-AEA3-0C4346E8A20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A1135-75AD-434E-B4E7-99FB5AA651D3}">
      <dsp:nvSpPr>
        <dsp:cNvPr id="0" name=""/>
        <dsp:cNvSpPr/>
      </dsp:nvSpPr>
      <dsp:spPr>
        <a:xfrm>
          <a:off x="25973" y="2852"/>
          <a:ext cx="7241663" cy="2353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/>
            <a:t>OpenGL</a:t>
          </a:r>
          <a:r>
            <a:rPr kumimoji="1" lang="ja-JP" sz="2400" kern="1200"/>
            <a:t>による</a:t>
          </a:r>
          <a:r>
            <a:rPr lang="ja-JP" sz="2400" kern="1200"/>
            <a:t>グラフィック描画を用い、ストップウォッチを作成</a:t>
          </a:r>
          <a:endParaRPr lang="en-US" sz="2400" kern="1200"/>
        </a:p>
      </dsp:txBody>
      <dsp:txXfrm>
        <a:off x="1202637" y="2852"/>
        <a:ext cx="4888335" cy="2353328"/>
      </dsp:txXfrm>
    </dsp:sp>
    <dsp:sp modelId="{379B214C-9AAE-4A37-A80C-7FD57927CE9F}">
      <dsp:nvSpPr>
        <dsp:cNvPr id="0" name=""/>
        <dsp:cNvSpPr/>
      </dsp:nvSpPr>
      <dsp:spPr>
        <a:xfrm>
          <a:off x="25973" y="2685647"/>
          <a:ext cx="7241663" cy="2353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kern="1200"/>
            <a:t>アナログ時計を再現し、視覚的にもわかりやすく設計</a:t>
          </a:r>
          <a:endParaRPr lang="en-US" sz="2400" kern="1200"/>
        </a:p>
      </dsp:txBody>
      <dsp:txXfrm>
        <a:off x="1202637" y="2685647"/>
        <a:ext cx="4888335" cy="2353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6ED7B-9E87-4E64-BACF-4968CDFC7FE7}">
      <dsp:nvSpPr>
        <dsp:cNvPr id="0" name=""/>
        <dsp:cNvSpPr/>
      </dsp:nvSpPr>
      <dsp:spPr>
        <a:xfrm>
          <a:off x="1142540" y="-38012"/>
          <a:ext cx="4932148" cy="4932148"/>
        </a:xfrm>
        <a:prstGeom prst="circularArrow">
          <a:avLst>
            <a:gd name="adj1" fmla="val 5689"/>
            <a:gd name="adj2" fmla="val 340510"/>
            <a:gd name="adj3" fmla="val 12410413"/>
            <a:gd name="adj4" fmla="val 18277879"/>
            <a:gd name="adj5" fmla="val 5908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E60F7-E3D7-443B-9E8D-2F206127E366}">
      <dsp:nvSpPr>
        <dsp:cNvPr id="0" name=""/>
        <dsp:cNvSpPr/>
      </dsp:nvSpPr>
      <dsp:spPr>
        <a:xfrm>
          <a:off x="1869501" y="243890"/>
          <a:ext cx="3478225" cy="17391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600" kern="1200"/>
            <a:t>初期状態</a:t>
          </a:r>
          <a:endParaRPr lang="ja-JP" altLang="en-US" sz="5600" kern="1200"/>
        </a:p>
      </dsp:txBody>
      <dsp:txXfrm>
        <a:off x="1954397" y="328786"/>
        <a:ext cx="3308433" cy="1569320"/>
      </dsp:txXfrm>
    </dsp:sp>
    <dsp:sp modelId="{0915187F-AD84-4F39-94A6-B62511B6A58A}">
      <dsp:nvSpPr>
        <dsp:cNvPr id="0" name=""/>
        <dsp:cNvSpPr/>
      </dsp:nvSpPr>
      <dsp:spPr>
        <a:xfrm>
          <a:off x="3738808" y="3481624"/>
          <a:ext cx="3478225" cy="17391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5600" kern="1200"/>
            <a:t>動作状態</a:t>
          </a:r>
        </a:p>
      </dsp:txBody>
      <dsp:txXfrm>
        <a:off x="3823704" y="3566520"/>
        <a:ext cx="3308433" cy="1569320"/>
      </dsp:txXfrm>
    </dsp:sp>
    <dsp:sp modelId="{F2BED46C-49A2-4BAD-831B-FD79F0A059BC}">
      <dsp:nvSpPr>
        <dsp:cNvPr id="0" name=""/>
        <dsp:cNvSpPr/>
      </dsp:nvSpPr>
      <dsp:spPr>
        <a:xfrm>
          <a:off x="195" y="3481624"/>
          <a:ext cx="3478225" cy="17391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900" kern="1200"/>
            <a:t>一時停止状態</a:t>
          </a:r>
        </a:p>
      </dsp:txBody>
      <dsp:txXfrm>
        <a:off x="85091" y="3566520"/>
        <a:ext cx="3308433" cy="1569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5705C-C01D-42D1-A6E2-7E5C63BA8601}">
      <dsp:nvSpPr>
        <dsp:cNvPr id="0" name=""/>
        <dsp:cNvSpPr/>
      </dsp:nvSpPr>
      <dsp:spPr>
        <a:xfrm>
          <a:off x="437452" y="891898"/>
          <a:ext cx="1668421" cy="16684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2AC0692-E4BC-4B79-AF0E-7341819C383F}">
      <dsp:nvSpPr>
        <dsp:cNvPr id="0" name=""/>
        <dsp:cNvSpPr/>
      </dsp:nvSpPr>
      <dsp:spPr>
        <a:xfrm>
          <a:off x="1271662" y="891898"/>
          <a:ext cx="8901640" cy="166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4450" rIns="0" bIns="444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500" kern="1200"/>
            <a:t>C</a:t>
          </a:r>
          <a:r>
            <a:rPr kumimoji="1" lang="ja-JP" sz="3500" kern="1200"/>
            <a:t>言語と</a:t>
          </a:r>
          <a:r>
            <a:rPr kumimoji="1" lang="en-US" sz="3500" kern="1200"/>
            <a:t>OpenGL</a:t>
          </a:r>
          <a:r>
            <a:rPr lang="ja-JP" sz="3500" kern="1200"/>
            <a:t>の組み合わせが非常に</a:t>
          </a:r>
          <a:r>
            <a:rPr lang="en-US" sz="3500" kern="1200"/>
            <a:t>1</a:t>
          </a:r>
          <a:r>
            <a:rPr lang="ja-JP" sz="3500" kern="1200"/>
            <a:t>秒を表現することが難しく、</a:t>
          </a:r>
          <a:r>
            <a:rPr lang="ja-JP" sz="3500" b="1" u="sng" kern="1200">
              <a:solidFill>
                <a:srgbClr val="FF0000"/>
              </a:solidFill>
            </a:rPr>
            <a:t>正確性には欠けるプログラム</a:t>
          </a:r>
          <a:r>
            <a:rPr lang="ja-JP" sz="3500" kern="1200"/>
            <a:t>になってしまった</a:t>
          </a:r>
          <a:endParaRPr lang="en-US" sz="3500" kern="1200"/>
        </a:p>
      </dsp:txBody>
      <dsp:txXfrm>
        <a:off x="1271662" y="891898"/>
        <a:ext cx="8901640" cy="1668421"/>
      </dsp:txXfrm>
    </dsp:sp>
    <dsp:sp modelId="{F0268DB3-9016-4A00-BBA6-8F7C3A3CC8B7}">
      <dsp:nvSpPr>
        <dsp:cNvPr id="0" name=""/>
        <dsp:cNvSpPr/>
      </dsp:nvSpPr>
      <dsp:spPr>
        <a:xfrm>
          <a:off x="437452" y="2560320"/>
          <a:ext cx="1668421" cy="1668421"/>
        </a:xfrm>
        <a:prstGeom prst="ellipse">
          <a:avLst/>
        </a:prstGeom>
        <a:solidFill>
          <a:schemeClr val="accent2">
            <a:alpha val="50000"/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6CC101-9C37-4A7C-AEA3-0C4346E8A205}">
      <dsp:nvSpPr>
        <dsp:cNvPr id="0" name=""/>
        <dsp:cNvSpPr/>
      </dsp:nvSpPr>
      <dsp:spPr>
        <a:xfrm>
          <a:off x="1271662" y="2560320"/>
          <a:ext cx="8901640" cy="166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4450" rIns="0" bIns="444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500" kern="1200"/>
            <a:t>グラフィックされた</a:t>
          </a:r>
          <a:r>
            <a:rPr lang="ja-JP" sz="3500" u="none" kern="1200">
              <a:solidFill>
                <a:srgbClr val="FF0000"/>
              </a:solidFill>
            </a:rPr>
            <a:t>画面に文字を出力</a:t>
          </a:r>
          <a:r>
            <a:rPr lang="ja-JP" sz="3500" kern="1200"/>
            <a:t>させることで、より視認性を上げることや、</a:t>
          </a:r>
          <a:r>
            <a:rPr lang="ja-JP" sz="3500" kern="1200">
              <a:solidFill>
                <a:srgbClr val="FF0000"/>
              </a:solidFill>
            </a:rPr>
            <a:t>ラップ機能</a:t>
          </a:r>
          <a:r>
            <a:rPr lang="ja-JP" sz="3500" kern="1200"/>
            <a:t>の追加もこの先検討したい</a:t>
          </a:r>
          <a:endParaRPr lang="en-US" sz="3500" kern="1200"/>
        </a:p>
      </dsp:txBody>
      <dsp:txXfrm>
        <a:off x="1271662" y="2560320"/>
        <a:ext cx="8901640" cy="1668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E9F6-1E18-4AB3-B7CA-A2B621D23B1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1885-31C8-4F1D-9E17-58FC0EA55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72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システム時間を取れば、正しい時間を描画できると思います。たとえば処理時間を測って、</a:t>
            </a:r>
            <a:r>
              <a:rPr kumimoji="1" lang="en-US" altLang="ja-JP"/>
              <a:t>1/60</a:t>
            </a:r>
            <a:r>
              <a:rPr kumimoji="1" lang="ja-JP" altLang="en-US"/>
              <a:t>秒</a:t>
            </a:r>
            <a:r>
              <a:rPr kumimoji="1" lang="en-US" altLang="ja-JP"/>
              <a:t>-</a:t>
            </a:r>
            <a:r>
              <a:rPr kumimoji="1" lang="ja-JP" altLang="en-US"/>
              <a:t>処理時間だけ</a:t>
            </a:r>
            <a:r>
              <a:rPr kumimoji="1" lang="en-US" altLang="ja-JP"/>
              <a:t>sleep</a:t>
            </a:r>
            <a:r>
              <a:rPr kumimoji="1" lang="ja-JP" altLang="en-US"/>
              <a:t>する、など。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1885-31C8-4F1D-9E17-58FC0EA5559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43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2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8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7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99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9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21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67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0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88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7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9C1435-D56D-4B5F-896C-3781FCA9E277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86EF07-6ECE-49BB-A2B6-588D59CBF1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B820E-9C9D-E70A-65BA-F85683B7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658" y="1298448"/>
            <a:ext cx="8338456" cy="3255264"/>
          </a:xfrm>
        </p:spPr>
        <p:txBody>
          <a:bodyPr/>
          <a:lstStyle/>
          <a:p>
            <a:r>
              <a:rPr kumimoji="1" lang="en-US" altLang="ja-JP"/>
              <a:t>OpenGL</a:t>
            </a:r>
            <a:r>
              <a:rPr kumimoji="1" lang="ja-JP" altLang="en-US"/>
              <a:t>による</a:t>
            </a:r>
            <a:br>
              <a:rPr kumimoji="1" lang="en-US" altLang="ja-JP"/>
            </a:br>
            <a:r>
              <a:rPr kumimoji="1" lang="ja-JP" altLang="en-US"/>
              <a:t>ストップウオッチ作成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60AF1F-3D83-5CD8-897C-DCE60F271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/>
              <a:t>情報システム学科</a:t>
            </a:r>
            <a:r>
              <a:rPr lang="en-US" altLang="ja-JP" sz="2800"/>
              <a:t>3</a:t>
            </a:r>
            <a:r>
              <a:rPr kumimoji="1" lang="ja-JP" altLang="en-US" sz="2800"/>
              <a:t>年　有馬祥太</a:t>
            </a:r>
          </a:p>
        </p:txBody>
      </p:sp>
    </p:spTree>
    <p:extLst>
      <p:ext uri="{BB962C8B-B14F-4D97-AF65-F5344CB8AC3E}">
        <p14:creationId xmlns:p14="http://schemas.microsoft.com/office/powerpoint/2010/main" val="41752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D3945-26E9-6F1B-5727-13D64BB4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1123837"/>
            <a:ext cx="2830286" cy="4601183"/>
          </a:xfrm>
        </p:spPr>
        <p:txBody>
          <a:bodyPr/>
          <a:lstStyle/>
          <a:p>
            <a:r>
              <a:rPr lang="ja-JP" altLang="en-US"/>
              <a:t>操作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EDE329-9F28-2E53-CE29-DAC08C6F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スタート、ストップ</a:t>
            </a:r>
            <a:endParaRPr lang="en-US" altLang="ja-JP" sz="2400"/>
          </a:p>
          <a:p>
            <a:pPr marL="502920" lvl="1" indent="0">
              <a:buNone/>
            </a:pPr>
            <a:r>
              <a:rPr lang="en-US" altLang="ja-JP" sz="2200"/>
              <a:t>Space</a:t>
            </a:r>
            <a:r>
              <a:rPr lang="ja-JP" altLang="en-US" sz="2200"/>
              <a:t>キーで操作可能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 err="1"/>
              <a:t>System_key</a:t>
            </a:r>
            <a:r>
              <a:rPr lang="en-US" altLang="ja-JP" sz="2200"/>
              <a:t>…0:</a:t>
            </a:r>
            <a:r>
              <a:rPr lang="ja-JP" altLang="en-US" sz="2200"/>
              <a:t>ストップウオッチ停止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/>
              <a:t>		 … 1:</a:t>
            </a:r>
            <a:r>
              <a:rPr lang="ja-JP" altLang="en-US" sz="2200"/>
              <a:t>ストップウオッチ動作</a:t>
            </a:r>
            <a:endParaRPr lang="en-US" altLang="ja-JP" sz="2200"/>
          </a:p>
          <a:p>
            <a:endParaRPr lang="en-US" altLang="ja-JP" sz="2400"/>
          </a:p>
          <a:p>
            <a:r>
              <a:rPr lang="ja-JP" altLang="en-US" sz="2400"/>
              <a:t>リセット</a:t>
            </a:r>
            <a:endParaRPr lang="en-US" altLang="ja-JP" sz="2400"/>
          </a:p>
          <a:p>
            <a:pPr marL="502920" lvl="1" indent="0">
              <a:buNone/>
            </a:pPr>
            <a:r>
              <a:rPr lang="en-US" altLang="ja-JP" sz="2200"/>
              <a:t>“r”</a:t>
            </a:r>
            <a:r>
              <a:rPr lang="ja-JP" altLang="en-US" sz="2200"/>
              <a:t>キーで操作可能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 err="1"/>
              <a:t>System_key</a:t>
            </a:r>
            <a:r>
              <a:rPr lang="en-US" altLang="ja-JP" sz="2200"/>
              <a:t>…0:</a:t>
            </a:r>
            <a:r>
              <a:rPr lang="ja-JP" altLang="en-US" sz="2200"/>
              <a:t>ストップウオッチ停止</a:t>
            </a:r>
            <a:endParaRPr lang="en-US" altLang="ja-JP" sz="2200"/>
          </a:p>
          <a:p>
            <a:pPr marL="502920" lvl="1" indent="0">
              <a:buNone/>
            </a:pPr>
            <a:r>
              <a:rPr lang="en-US" altLang="ja-JP" sz="2200" err="1"/>
              <a:t>Count_min,count_sec</a:t>
            </a:r>
            <a:r>
              <a:rPr lang="en-US" altLang="ja-JP" sz="2200"/>
              <a:t>=0:</a:t>
            </a:r>
            <a:r>
              <a:rPr lang="ja-JP" altLang="en-US" sz="2200"/>
              <a:t>計測時間リセット</a:t>
            </a:r>
            <a:endParaRPr lang="en-US" altLang="ja-JP" sz="2200"/>
          </a:p>
          <a:p>
            <a:pPr marL="502920" lvl="1" indent="0">
              <a:buNone/>
            </a:pPr>
            <a:endParaRPr lang="en-US" altLang="ja-JP" sz="2200"/>
          </a:p>
          <a:p>
            <a:r>
              <a:rPr lang="ja-JP" altLang="en-US" sz="2400"/>
              <a:t>コマンドプロンプトに経過を出力</a:t>
            </a:r>
            <a:endParaRPr lang="en-US" altLang="ja-JP" sz="2400"/>
          </a:p>
          <a:p>
            <a:pPr marL="502920" lvl="1" indent="0">
              <a:buNone/>
            </a:pPr>
            <a:endParaRPr lang="en-US" altLang="ja-JP" sz="2200"/>
          </a:p>
          <a:p>
            <a:pPr marL="502920" lvl="1" indent="0">
              <a:buNone/>
            </a:pPr>
            <a:endParaRPr lang="en-US" altLang="ja-JP" sz="2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3D5EC3-041F-B140-12FF-C5BC01120BA0}"/>
              </a:ext>
            </a:extLst>
          </p:cNvPr>
          <p:cNvSpPr txBox="1"/>
          <p:nvPr/>
        </p:nvSpPr>
        <p:spPr>
          <a:xfrm>
            <a:off x="7108371" y="554035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後ほど実際の画面を通じて説明します</a:t>
            </a:r>
          </a:p>
        </p:txBody>
      </p:sp>
    </p:spTree>
    <p:extLst>
      <p:ext uri="{BB962C8B-B14F-4D97-AF65-F5344CB8AC3E}">
        <p14:creationId xmlns:p14="http://schemas.microsoft.com/office/powerpoint/2010/main" val="334443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AA884702-11B4-AFDB-29E2-AE0D74A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kumimoji="1" lang="ja-JP" altLang="en-US"/>
              <a:t>状態遷移図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4EB0D09-02D9-2225-6B0D-4A68C2DB3ED1}"/>
              </a:ext>
            </a:extLst>
          </p:cNvPr>
          <p:cNvGrpSpPr/>
          <p:nvPr/>
        </p:nvGrpSpPr>
        <p:grpSpPr>
          <a:xfrm>
            <a:off x="4321339" y="707572"/>
            <a:ext cx="7217229" cy="5866053"/>
            <a:chOff x="4321339" y="707572"/>
            <a:chExt cx="7217229" cy="5866053"/>
          </a:xfrm>
        </p:grpSpPr>
        <p:graphicFrame>
          <p:nvGraphicFramePr>
            <p:cNvPr id="7" name="図表 6">
              <a:extLst>
                <a:ext uri="{FF2B5EF4-FFF2-40B4-BE49-F238E27FC236}">
                  <a16:creationId xmlns:a16="http://schemas.microsoft.com/office/drawing/2014/main" id="{4E224B72-27CD-3CFA-2925-1BC4809E4D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20612903"/>
                </p:ext>
              </p:extLst>
            </p:nvPr>
          </p:nvGraphicFramePr>
          <p:xfrm>
            <a:off x="4321339" y="707572"/>
            <a:ext cx="7217229" cy="54646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矢印: 環状 4">
              <a:extLst>
                <a:ext uri="{FF2B5EF4-FFF2-40B4-BE49-F238E27FC236}">
                  <a16:creationId xmlns:a16="http://schemas.microsoft.com/office/drawing/2014/main" id="{BCAE3668-9828-43FA-AD9A-88D255A69839}"/>
                </a:ext>
              </a:extLst>
            </p:cNvPr>
            <p:cNvSpPr/>
            <p:nvPr/>
          </p:nvSpPr>
          <p:spPr>
            <a:xfrm>
              <a:off x="6558521" y="2789612"/>
              <a:ext cx="2433080" cy="2118073"/>
            </a:xfrm>
            <a:prstGeom prst="circularArrow">
              <a:avLst/>
            </a:prstGeom>
            <a:solidFill>
              <a:srgbClr val="FDE6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D5CEAAB-EA26-491F-F2CF-62145D82C795}"/>
                </a:ext>
              </a:extLst>
            </p:cNvPr>
            <p:cNvSpPr txBox="1"/>
            <p:nvPr/>
          </p:nvSpPr>
          <p:spPr>
            <a:xfrm>
              <a:off x="8775905" y="5333317"/>
              <a:ext cx="2031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err="1"/>
                <a:t>System_key</a:t>
              </a:r>
              <a:r>
                <a:rPr kumimoji="1" lang="en-US" altLang="ja-JP" sz="2400"/>
                <a:t>=1</a:t>
              </a:r>
              <a:endParaRPr kumimoji="1" lang="ja-JP" altLang="en-US" sz="240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B65950F-DDDE-455A-73E0-87CA76411D80}"/>
                </a:ext>
              </a:extLst>
            </p:cNvPr>
            <p:cNvSpPr txBox="1"/>
            <p:nvPr/>
          </p:nvSpPr>
          <p:spPr>
            <a:xfrm>
              <a:off x="5069661" y="5333317"/>
              <a:ext cx="2052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err="1"/>
                <a:t>System_key</a:t>
              </a:r>
              <a:r>
                <a:rPr kumimoji="1" lang="en-US" altLang="ja-JP" sz="2400"/>
                <a:t>=0</a:t>
              </a:r>
              <a:endParaRPr kumimoji="1" lang="ja-JP" altLang="en-US" sz="2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F14547-D451-E498-9C79-4133464E78CD}"/>
                </a:ext>
              </a:extLst>
            </p:cNvPr>
            <p:cNvSpPr txBox="1"/>
            <p:nvPr/>
          </p:nvSpPr>
          <p:spPr>
            <a:xfrm>
              <a:off x="9600189" y="2962763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4A4E2D7-2CCA-D1B3-E1E1-6B0DC38D536A}"/>
                </a:ext>
              </a:extLst>
            </p:cNvPr>
            <p:cNvSpPr txBox="1"/>
            <p:nvPr/>
          </p:nvSpPr>
          <p:spPr>
            <a:xfrm>
              <a:off x="6973601" y="1996895"/>
              <a:ext cx="1912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err="1"/>
                <a:t>Count_min</a:t>
              </a:r>
              <a:r>
                <a:rPr kumimoji="1" lang="en-US" altLang="ja-JP" sz="2400"/>
                <a:t>=0</a:t>
              </a:r>
            </a:p>
            <a:p>
              <a:r>
                <a:rPr kumimoji="1" lang="en-US" altLang="ja-JP" sz="2400" err="1"/>
                <a:t>Count_sec</a:t>
              </a:r>
              <a:r>
                <a:rPr kumimoji="1" lang="en-US" altLang="ja-JP" sz="2400"/>
                <a:t>=0</a:t>
              </a:r>
              <a:endParaRPr kumimoji="1" lang="ja-JP" altLang="en-US" sz="240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DA187D8-D021-882E-A694-84E5BE4E73A9}"/>
                </a:ext>
              </a:extLst>
            </p:cNvPr>
            <p:cNvSpPr txBox="1"/>
            <p:nvPr/>
          </p:nvSpPr>
          <p:spPr>
            <a:xfrm>
              <a:off x="7143519" y="6111960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770E8C5-6EEE-EE7F-DD82-0D2538634896}"/>
                </a:ext>
              </a:extLst>
            </p:cNvPr>
            <p:cNvSpPr txBox="1"/>
            <p:nvPr/>
          </p:nvSpPr>
          <p:spPr>
            <a:xfrm>
              <a:off x="7122339" y="2978221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Space</a:t>
              </a:r>
              <a:r>
                <a:rPr kumimoji="1" lang="ja-JP" altLang="en-US" sz="2400"/>
                <a:t>キー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E197F5D-168F-0285-0810-5E68541A8FBE}"/>
                </a:ext>
              </a:extLst>
            </p:cNvPr>
            <p:cNvSpPr txBox="1"/>
            <p:nvPr/>
          </p:nvSpPr>
          <p:spPr>
            <a:xfrm>
              <a:off x="5373801" y="2962762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r</a:t>
              </a:r>
              <a:r>
                <a:rPr kumimoji="1" lang="ja-JP" altLang="en-US" sz="2400"/>
                <a:t>キー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04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目が光っている&#10;&#10;低い精度で自動的に生成された説明">
            <a:extLst>
              <a:ext uri="{FF2B5EF4-FFF2-40B4-BE49-F238E27FC236}">
                <a16:creationId xmlns:a16="http://schemas.microsoft.com/office/drawing/2014/main" id="{B3AF4CB2-A6A8-FC6F-C82D-D8F5A6166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15" b="142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F06F0F0-004C-5476-314C-4D14113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5900" spc="-100">
                <a:solidFill>
                  <a:schemeClr val="tx1"/>
                </a:solidFill>
              </a:rPr>
              <a:t>4,</a:t>
            </a:r>
            <a:r>
              <a:rPr lang="ja-JP" altLang="en-US" sz="5900" spc="-100">
                <a:solidFill>
                  <a:schemeClr val="tx1"/>
                </a:solidFill>
              </a:rPr>
              <a:t>作成物のポイント</a:t>
            </a:r>
            <a:endParaRPr kumimoji="1" lang="en-US" altLang="ja-JP" sz="59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73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93D50-2609-2A6D-918A-735E8BB7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123837"/>
            <a:ext cx="2786743" cy="4601183"/>
          </a:xfrm>
        </p:spPr>
        <p:txBody>
          <a:bodyPr/>
          <a:lstStyle/>
          <a:p>
            <a:r>
              <a:rPr lang="ja-JP" altLang="en-US"/>
              <a:t>ポイント</a:t>
            </a:r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DCB8B-AFDE-AA7C-A148-E0211D02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ストップウオッチの</a:t>
            </a:r>
            <a:r>
              <a:rPr kumimoji="1" lang="en-US" altLang="ja-JP" sz="2400"/>
              <a:t>1</a:t>
            </a:r>
            <a:r>
              <a:rPr kumimoji="1" lang="ja-JP" altLang="en-US" sz="2400"/>
              <a:t>秒の間隔の表現</a:t>
            </a:r>
            <a:endParaRPr lang="en-US" altLang="ja-JP" sz="2400"/>
          </a:p>
          <a:p>
            <a:pPr marL="502920" lvl="1" indent="0">
              <a:buNone/>
            </a:pPr>
            <a:endParaRPr kumimoji="1" lang="en-US" altLang="ja-JP" sz="2200"/>
          </a:p>
          <a:p>
            <a:pPr marL="502920" lvl="1" indent="0">
              <a:buNone/>
            </a:pPr>
            <a:r>
              <a:rPr kumimoji="1" lang="ja-JP" altLang="en-US" sz="2200"/>
              <a:t>２パターンを想定</a:t>
            </a:r>
            <a:endParaRPr kumimoji="1" lang="en-US" altLang="ja-JP" sz="2200"/>
          </a:p>
          <a:p>
            <a:pPr marL="502920" lvl="1" indent="0">
              <a:buNone/>
            </a:pPr>
            <a:r>
              <a:rPr lang="en-US" altLang="ja-JP" sz="2200"/>
              <a:t>	</a:t>
            </a:r>
            <a:r>
              <a:rPr lang="ja-JP" altLang="en-US" sz="2200"/>
              <a:t>現在時刻との差で表現　←採用</a:t>
            </a:r>
            <a:endParaRPr lang="en-US" altLang="ja-JP" sz="2200"/>
          </a:p>
          <a:p>
            <a:pPr marL="502920" lvl="1" indent="0">
              <a:buNone/>
            </a:pPr>
            <a:r>
              <a:rPr kumimoji="1" lang="en-US" altLang="ja-JP" sz="2200"/>
              <a:t>	sleep</a:t>
            </a:r>
            <a:r>
              <a:rPr kumimoji="1" lang="ja-JP" altLang="en-US" sz="2200"/>
              <a:t>機能を用いた表現</a:t>
            </a:r>
            <a:endParaRPr kumimoji="1" lang="en-US" altLang="ja-JP" sz="2200"/>
          </a:p>
          <a:p>
            <a:pPr marL="0" indent="0">
              <a:buNone/>
            </a:pPr>
            <a:r>
              <a:rPr lang="en-US" altLang="ja-JP" sz="2400"/>
              <a:t>	</a:t>
            </a:r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5141C720-0CFC-9CF2-CA60-2333CB8705B6}"/>
              </a:ext>
            </a:extLst>
          </p:cNvPr>
          <p:cNvSpPr/>
          <p:nvPr/>
        </p:nvSpPr>
        <p:spPr>
          <a:xfrm>
            <a:off x="4528457" y="3298371"/>
            <a:ext cx="272143" cy="81642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31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EFAB54-6BEB-453E-014D-7593062113AA}"/>
              </a:ext>
            </a:extLst>
          </p:cNvPr>
          <p:cNvSpPr/>
          <p:nvPr/>
        </p:nvSpPr>
        <p:spPr>
          <a:xfrm>
            <a:off x="4134554" y="4550229"/>
            <a:ext cx="5867400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415842-D8CE-7544-2567-D2E1E06F5AC4}"/>
              </a:ext>
            </a:extLst>
          </p:cNvPr>
          <p:cNvSpPr/>
          <p:nvPr/>
        </p:nvSpPr>
        <p:spPr>
          <a:xfrm>
            <a:off x="4994525" y="4550229"/>
            <a:ext cx="1730829" cy="794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69E51B2-59DB-3AAF-C731-CF4FBE44A778}"/>
              </a:ext>
            </a:extLst>
          </p:cNvPr>
          <p:cNvSpPr/>
          <p:nvPr/>
        </p:nvSpPr>
        <p:spPr>
          <a:xfrm>
            <a:off x="7182554" y="4550228"/>
            <a:ext cx="1730829" cy="794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AC65CC-F846-FC3D-B87A-0F0F96C04402}"/>
              </a:ext>
            </a:extLst>
          </p:cNvPr>
          <p:cNvSpPr txBox="1"/>
          <p:nvPr/>
        </p:nvSpPr>
        <p:spPr>
          <a:xfrm>
            <a:off x="5433379" y="471672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sleep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CB6B36-8CF6-352D-8A2F-114DB11409F3}"/>
              </a:ext>
            </a:extLst>
          </p:cNvPr>
          <p:cNvSpPr txBox="1"/>
          <p:nvPr/>
        </p:nvSpPr>
        <p:spPr>
          <a:xfrm>
            <a:off x="7585326" y="471672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sleep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C1BB48-FA44-92B6-12C0-1CCA8969F451}"/>
              </a:ext>
            </a:extLst>
          </p:cNvPr>
          <p:cNvSpPr txBox="1"/>
          <p:nvPr/>
        </p:nvSpPr>
        <p:spPr>
          <a:xfrm>
            <a:off x="4134554" y="3912983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処理時間にずれがあり</a:t>
            </a:r>
            <a:r>
              <a:rPr kumimoji="1" lang="en-US" altLang="ja-JP"/>
              <a:t>1</a:t>
            </a:r>
            <a:r>
              <a:rPr kumimoji="1" lang="ja-JP" altLang="en-US"/>
              <a:t>秒が正しく表現できないもでは</a:t>
            </a:r>
            <a:r>
              <a:rPr kumimoji="1" lang="en-US" altLang="ja-JP"/>
              <a:t>…</a:t>
            </a:r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28267A14-E2D4-80A4-BF2F-BDE67E83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kumimoji="1" lang="en-US" altLang="ja-JP"/>
              <a:t>1</a:t>
            </a:r>
            <a:r>
              <a:rPr kumimoji="1" lang="ja-JP" altLang="en-US"/>
              <a:t>秒の表現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2BB76342-B246-EB82-1298-0AD4B11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基準</a:t>
            </a:r>
            <a:r>
              <a:rPr kumimoji="1" lang="ja-JP" altLang="en-US"/>
              <a:t>時間</a:t>
            </a:r>
            <a:r>
              <a:rPr kumimoji="1" lang="en-US" altLang="ja-JP"/>
              <a:t>:00:00	00:00	00:00</a:t>
            </a:r>
          </a:p>
          <a:p>
            <a:pPr marL="0" indent="0">
              <a:buNone/>
            </a:pPr>
            <a:r>
              <a:rPr lang="ja-JP" altLang="en-US"/>
              <a:t>現在時刻</a:t>
            </a:r>
            <a:r>
              <a:rPr lang="en-US" altLang="ja-JP"/>
              <a:t>:</a:t>
            </a:r>
            <a:r>
              <a:rPr kumimoji="1" lang="en-US" altLang="ja-JP"/>
              <a:t>00:00	00:50	01:00</a:t>
            </a: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2CE15688-142C-63AF-2F80-838ABEAC7C27}"/>
              </a:ext>
            </a:extLst>
          </p:cNvPr>
          <p:cNvSpPr/>
          <p:nvPr/>
        </p:nvSpPr>
        <p:spPr>
          <a:xfrm>
            <a:off x="7292825" y="1752600"/>
            <a:ext cx="468086" cy="78377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9F281-9BB2-B70C-73CA-408196AB9411}"/>
              </a:ext>
            </a:extLst>
          </p:cNvPr>
          <p:cNvSpPr txBox="1"/>
          <p:nvPr/>
        </p:nvSpPr>
        <p:spPr>
          <a:xfrm>
            <a:off x="8011886" y="195981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秒の差が分かる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54CC08-A9FE-6089-38B5-96E6B751BED2}"/>
              </a:ext>
            </a:extLst>
          </p:cNvPr>
          <p:cNvSpPr txBox="1"/>
          <p:nvPr/>
        </p:nvSpPr>
        <p:spPr>
          <a:xfrm>
            <a:off x="3869268" y="105144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現在時刻との差で表現</a:t>
            </a:r>
            <a:endParaRPr kumimoji="1" lang="ja-JP" altLang="en-US" sz="2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5DD47F-8F14-0AD5-5953-B3254C528DF8}"/>
              </a:ext>
            </a:extLst>
          </p:cNvPr>
          <p:cNvSpPr txBox="1"/>
          <p:nvPr/>
        </p:nvSpPr>
        <p:spPr>
          <a:xfrm>
            <a:off x="3869268" y="3332124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sleep</a:t>
            </a:r>
            <a:r>
              <a:rPr kumimoji="1" lang="ja-JP" altLang="en-US" sz="2400"/>
              <a:t>機能を用いた表現</a:t>
            </a: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3B5352FC-D391-257D-0536-374237D8332D}"/>
              </a:ext>
            </a:extLst>
          </p:cNvPr>
          <p:cNvSpPr/>
          <p:nvPr/>
        </p:nvSpPr>
        <p:spPr>
          <a:xfrm rot="5400000">
            <a:off x="6708016" y="5467174"/>
            <a:ext cx="468086" cy="43341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57ABE1-FE16-ABCA-FA95-717DA259E682}"/>
              </a:ext>
            </a:extLst>
          </p:cNvPr>
          <p:cNvSpPr txBox="1"/>
          <p:nvPr/>
        </p:nvSpPr>
        <p:spPr>
          <a:xfrm>
            <a:off x="6234173" y="60309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処理時間</a:t>
            </a:r>
          </a:p>
        </p:txBody>
      </p:sp>
    </p:spTree>
    <p:extLst>
      <p:ext uri="{BB962C8B-B14F-4D97-AF65-F5344CB8AC3E}">
        <p14:creationId xmlns:p14="http://schemas.microsoft.com/office/powerpoint/2010/main" val="250197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98A0E-AA92-2E31-FE6F-EE99198D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ポイント</a:t>
            </a:r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B8F69-7F2F-9AA5-38E8-43B8BE17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/>
              <a:t>アナログ時計の描画について</a:t>
            </a:r>
            <a:endParaRPr lang="en-US" altLang="ja-JP" sz="2400"/>
          </a:p>
          <a:p>
            <a:pPr marL="502920" lvl="1" indent="0">
              <a:buNone/>
            </a:pPr>
            <a:r>
              <a:rPr lang="ja-JP" altLang="en-US" sz="2400"/>
              <a:t>時計盤の目盛りを画像ではなく、描画で行う</a:t>
            </a:r>
            <a:endParaRPr lang="en-US" altLang="ja-JP" sz="2400"/>
          </a:p>
          <a:p>
            <a:pPr marL="502920" lvl="1" indent="0">
              <a:buNone/>
            </a:pPr>
            <a:endParaRPr kumimoji="1" lang="en-US" altLang="ja-JP" sz="2400"/>
          </a:p>
          <a:p>
            <a:pPr marL="502920" lvl="1" indent="0">
              <a:buNone/>
            </a:pPr>
            <a:r>
              <a:rPr kumimoji="1" lang="ja-JP" altLang="en-US" sz="2400"/>
              <a:t>⇒針の指す目盛りの歪みが生じにくく、視認性に影響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3AB523-6555-9596-0C72-5EFEFB9723C8}"/>
              </a:ext>
            </a:extLst>
          </p:cNvPr>
          <p:cNvSpPr txBox="1"/>
          <p:nvPr/>
        </p:nvSpPr>
        <p:spPr>
          <a:xfrm>
            <a:off x="7108371" y="554035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後ほど実際の画面を通じて説明します</a:t>
            </a:r>
          </a:p>
        </p:txBody>
      </p:sp>
    </p:spTree>
    <p:extLst>
      <p:ext uri="{BB962C8B-B14F-4D97-AF65-F5344CB8AC3E}">
        <p14:creationId xmlns:p14="http://schemas.microsoft.com/office/powerpoint/2010/main" val="193614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E8A7A51-D656-47F0-BF06-7DEC0FA0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宇宙にある星と宇宙塵を含む天の川銀河">
            <a:extLst>
              <a:ext uri="{FF2B5EF4-FFF2-40B4-BE49-F238E27FC236}">
                <a16:creationId xmlns:a16="http://schemas.microsoft.com/office/drawing/2014/main" id="{234DCBFC-DE73-BE20-90A5-FFE47C6B1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5159" r="-1" b="54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0F7D017-358C-4536-980E-7C6B97AE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rgbClr val="2E415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D9FF26-59B0-1BFC-D544-3F89692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900" spc="-100"/>
              <a:t>5,</a:t>
            </a:r>
            <a:r>
              <a:rPr lang="ja-JP" altLang="en-US" sz="5900" spc="-100"/>
              <a:t>感想</a:t>
            </a:r>
            <a:endParaRPr kumimoji="1" lang="ja-JP" altLang="en-US" sz="5900" spc="-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524A5-0026-48B3-A857-8AE02CEC0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99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コンテンツ プレースホルダー 2">
            <a:extLst>
              <a:ext uri="{FF2B5EF4-FFF2-40B4-BE49-F238E27FC236}">
                <a16:creationId xmlns:a16="http://schemas.microsoft.com/office/drawing/2014/main" id="{61EAECD7-BBE9-C6DD-48B3-AF10AC0AD0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316422"/>
              </p:ext>
            </p:extLst>
          </p:nvPr>
        </p:nvGraphicFramePr>
        <p:xfrm>
          <a:off x="1009348" y="787908"/>
          <a:ext cx="10173303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36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A8BE9-A84C-0BF5-33CC-F8410857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090476-C233-531C-AA86-6F16F46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/>
              <a:t>https://github.com/ShotaArima/OpenGL-StopWatch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946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05BEFC-A0E4-779B-93B3-D312ED92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kumimoji="1" lang="ja-JP" altLang="en-US" sz="440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A9AA4-3D00-FB80-2D5B-A3E86273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概要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プログラム説明</a:t>
            </a:r>
            <a:endParaRPr lang="en-US" altLang="ja-JP" sz="280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機能について</a:t>
            </a:r>
            <a:endParaRPr lang="en-US" altLang="ja-JP" sz="28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作成物のポイント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感想</a:t>
            </a:r>
            <a:endParaRPr kumimoji="1" lang="ja-JP" altLang="en-US" sz="2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98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署名線の上に置いたペン">
            <a:extLst>
              <a:ext uri="{FF2B5EF4-FFF2-40B4-BE49-F238E27FC236}">
                <a16:creationId xmlns:a16="http://schemas.microsoft.com/office/drawing/2014/main" id="{9CB62282-4573-4628-69CA-84E9FE73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9736FB9-568F-0252-F6C4-F6C96C2C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5900" spc="-100">
                <a:solidFill>
                  <a:schemeClr val="tx1"/>
                </a:solidFill>
              </a:rPr>
              <a:t>1,</a:t>
            </a:r>
            <a:r>
              <a:rPr lang="ja-JP" altLang="en-US" sz="5900" spc="-100">
                <a:solidFill>
                  <a:schemeClr val="tx1"/>
                </a:solidFill>
              </a:rPr>
              <a:t>概要</a:t>
            </a:r>
            <a:endParaRPr kumimoji="1" lang="en-US" altLang="ja-JP" sz="59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0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コンテンツ プレースホルダー 2">
            <a:extLst>
              <a:ext uri="{FF2B5EF4-FFF2-40B4-BE49-F238E27FC236}">
                <a16:creationId xmlns:a16="http://schemas.microsoft.com/office/drawing/2014/main" id="{8F9C8625-95E7-D543-AB4F-3D3B82A5E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996590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79BA148F-158D-863C-F507-C52B2AA4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7" y="1121395"/>
            <a:ext cx="2947482" cy="4601183"/>
          </a:xfrm>
        </p:spPr>
        <p:txBody>
          <a:bodyPr/>
          <a:lstStyle/>
          <a:p>
            <a:r>
              <a:rPr kumimoji="1" lang="ja-JP" altLang="en-US"/>
              <a:t>システム</a:t>
            </a:r>
          </a:p>
        </p:txBody>
      </p:sp>
    </p:spTree>
    <p:extLst>
      <p:ext uri="{BB962C8B-B14F-4D97-AF65-F5344CB8AC3E}">
        <p14:creationId xmlns:p14="http://schemas.microsoft.com/office/powerpoint/2010/main" val="109022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FBA213-319B-8AA1-4602-CCB22EB2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グラフィック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1038C1F-FD67-EFB2-5228-0DEAA00B5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534519"/>
            <a:ext cx="8128061" cy="5788961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21557E-BFD9-0557-9669-3B289370C36F}"/>
              </a:ext>
            </a:extLst>
          </p:cNvPr>
          <p:cNvSpPr txBox="1"/>
          <p:nvPr/>
        </p:nvSpPr>
        <p:spPr>
          <a:xfrm>
            <a:off x="1202370" y="584947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カメラ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089960-98A3-6415-7234-C246DED539D6}"/>
              </a:ext>
            </a:extLst>
          </p:cNvPr>
          <p:cNvSpPr txBox="1"/>
          <p:nvPr/>
        </p:nvSpPr>
        <p:spPr>
          <a:xfrm>
            <a:off x="3200401" y="421190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前方クリップ面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94670A-5B39-CA4E-A329-3D48C59F10A8}"/>
              </a:ext>
            </a:extLst>
          </p:cNvPr>
          <p:cNvSpPr txBox="1"/>
          <p:nvPr/>
        </p:nvSpPr>
        <p:spPr>
          <a:xfrm>
            <a:off x="6502429" y="384257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投影面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315ADD-7CD5-C757-0FA0-A5C6F17B0183}"/>
              </a:ext>
            </a:extLst>
          </p:cNvPr>
          <p:cNvSpPr txBox="1"/>
          <p:nvPr/>
        </p:nvSpPr>
        <p:spPr>
          <a:xfrm>
            <a:off x="7826829" y="273231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オブジェクト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04BAC7-0DAA-F6E7-2305-16A91E1FA286}"/>
              </a:ext>
            </a:extLst>
          </p:cNvPr>
          <p:cNvSpPr txBox="1"/>
          <p:nvPr/>
        </p:nvSpPr>
        <p:spPr>
          <a:xfrm>
            <a:off x="8853354" y="3498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後方クリップ面</a:t>
            </a:r>
          </a:p>
        </p:txBody>
      </p:sp>
      <p:sp>
        <p:nvSpPr>
          <p:cNvPr id="13" name="星: 5 pt 12">
            <a:extLst>
              <a:ext uri="{FF2B5EF4-FFF2-40B4-BE49-F238E27FC236}">
                <a16:creationId xmlns:a16="http://schemas.microsoft.com/office/drawing/2014/main" id="{8E146DD3-3A72-D2CD-7EB5-EED5876EC9B3}"/>
              </a:ext>
            </a:extLst>
          </p:cNvPr>
          <p:cNvSpPr/>
          <p:nvPr/>
        </p:nvSpPr>
        <p:spPr>
          <a:xfrm>
            <a:off x="6096000" y="5160220"/>
            <a:ext cx="1034144" cy="9694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90FD567-E8CF-A145-9D6F-37A2081C3736}"/>
              </a:ext>
            </a:extLst>
          </p:cNvPr>
          <p:cNvSpPr txBox="1"/>
          <p:nvPr/>
        </p:nvSpPr>
        <p:spPr>
          <a:xfrm>
            <a:off x="7120792" y="548557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ライト</a:t>
            </a:r>
            <a:r>
              <a:rPr kumimoji="1" lang="en-US" altLang="ja-JP" sz="2800"/>
              <a:t>(0,1,0)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16063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画面上のコンピューターのスクリプト">
            <a:extLst>
              <a:ext uri="{FF2B5EF4-FFF2-40B4-BE49-F238E27FC236}">
                <a16:creationId xmlns:a16="http://schemas.microsoft.com/office/drawing/2014/main" id="{08C5D8E2-DE9F-C647-F9CE-62BA5FFBA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8A54-E76F-A7FA-E68A-DE7B41A1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900" spc="-100">
                <a:solidFill>
                  <a:schemeClr val="tx1"/>
                </a:solidFill>
              </a:rPr>
              <a:t>2,</a:t>
            </a:r>
            <a:r>
              <a:rPr lang="ja-JP" altLang="en-US" sz="5900" spc="-100">
                <a:solidFill>
                  <a:schemeClr val="tx1"/>
                </a:solidFill>
              </a:rPr>
              <a:t>プログラム説明</a:t>
            </a:r>
            <a:endParaRPr kumimoji="1" lang="en-US" altLang="ja-JP" sz="59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9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FCF8D96-ACCE-4A38-BFE7-4D631184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3F81F2E-8356-4A68-E05F-566CDFA5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時計盤</a:t>
            </a:r>
            <a:r>
              <a:rPr lang="ja-JP" altLang="en-US"/>
              <a:t>の</a:t>
            </a:r>
            <a:r>
              <a:rPr kumimoji="1" lang="ja-JP" altLang="en-US"/>
              <a:t>描画</a:t>
            </a:r>
            <a:endParaRPr kumimoji="1"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0B5CBC-0F51-06E7-6FEF-978CB6FC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marL="502920" lvl="1" indent="0" algn="just">
              <a:lnSpc>
                <a:spcPct val="100000"/>
              </a:lnSpc>
              <a:buNone/>
            </a:pPr>
            <a:r>
              <a:rPr kumimoji="1" lang="en-US" altLang="ja-JP" sz="2400">
                <a:solidFill>
                  <a:srgbClr val="FFFFFF"/>
                </a:solidFill>
              </a:rPr>
              <a:t>GL_POLYGON</a:t>
            </a:r>
            <a:r>
              <a:rPr kumimoji="1" lang="ja-JP" altLang="en-US" sz="2400">
                <a:solidFill>
                  <a:srgbClr val="FFFFFF"/>
                </a:solidFill>
              </a:rPr>
              <a:t>によって、</a:t>
            </a:r>
            <a:r>
              <a:rPr lang="ja-JP" altLang="en-US" sz="2400">
                <a:solidFill>
                  <a:srgbClr val="FFFFFF"/>
                </a:solidFill>
              </a:rPr>
              <a:t>多角形を生成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 algn="just">
              <a:lnSpc>
                <a:spcPct val="100000"/>
              </a:lnSpc>
              <a:buNone/>
            </a:pPr>
            <a:r>
              <a:rPr kumimoji="1" lang="en-US" altLang="ja-JP" sz="2400">
                <a:solidFill>
                  <a:srgbClr val="FFFFFF"/>
                </a:solidFill>
              </a:rPr>
              <a:t>50</a:t>
            </a:r>
            <a:r>
              <a:rPr lang="ja-JP" altLang="en-US" sz="2400">
                <a:solidFill>
                  <a:srgbClr val="FFFFFF"/>
                </a:solidFill>
              </a:rPr>
              <a:t>個の点を打ち、円に近似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 algn="just">
              <a:lnSpc>
                <a:spcPct val="100000"/>
              </a:lnSpc>
              <a:buNone/>
            </a:pPr>
            <a:r>
              <a:rPr lang="en-US" altLang="ja-JP" sz="2400">
                <a:solidFill>
                  <a:srgbClr val="FFFFFF"/>
                </a:solidFill>
              </a:rPr>
              <a:t>XZ</a:t>
            </a:r>
            <a:r>
              <a:rPr lang="ja-JP" altLang="en-US" sz="2400">
                <a:solidFill>
                  <a:srgbClr val="FFFFFF"/>
                </a:solidFill>
              </a:rPr>
              <a:t>座標平面に描画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 algn="just">
              <a:lnSpc>
                <a:spcPct val="100000"/>
              </a:lnSpc>
              <a:buNone/>
            </a:pPr>
            <a:r>
              <a:rPr lang="ja-JP" altLang="en-US" sz="2400">
                <a:solidFill>
                  <a:srgbClr val="FFFFFF"/>
                </a:solidFill>
              </a:rPr>
              <a:t>半径は</a:t>
            </a:r>
            <a:r>
              <a:rPr lang="en-US" altLang="ja-JP" sz="2400">
                <a:solidFill>
                  <a:srgbClr val="FFFFFF"/>
                </a:solidFill>
              </a:rPr>
              <a:t>1</a:t>
            </a:r>
          </a:p>
          <a:p>
            <a:pPr marL="502920" lvl="1" indent="0">
              <a:buNone/>
            </a:pPr>
            <a:endParaRPr kumimoji="1" lang="en-US" altLang="ja-JP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kumimoji="1" lang="en-US" altLang="ja-JP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kumimoji="1" lang="en-US" altLang="ja-JP">
              <a:solidFill>
                <a:srgbClr val="FFFFFF"/>
              </a:solidFill>
            </a:endParaRPr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2699C101-DB03-F6A4-A588-6D4D265C0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" r="3747" b="-1"/>
          <a:stretch/>
        </p:blipFill>
        <p:spPr>
          <a:xfrm>
            <a:off x="6083162" y="759254"/>
            <a:ext cx="5042038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577A01-3DD8-4E33-BEE1-3065F7E6F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6DD293-54EB-1568-4ACD-9E5A77DC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kumimoji="1" lang="ja-JP" altLang="en-US"/>
              <a:t>針の描画</a:t>
            </a:r>
            <a:r>
              <a:rPr kumimoji="1" lang="en-US" altLang="ja-JP"/>
              <a:t>(</a:t>
            </a:r>
            <a:r>
              <a:rPr kumimoji="1" lang="ja-JP" altLang="en-US"/>
              <a:t>秒針</a:t>
            </a:r>
            <a:r>
              <a:rPr kumimoji="1" lang="en-US" altLang="ja-JP"/>
              <a:t>)(</a:t>
            </a:r>
            <a:r>
              <a:rPr kumimoji="1" lang="ja-JP" altLang="en-US"/>
              <a:t>分針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A7C21-2345-5501-651B-6B88EBC0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502920" lvl="1" indent="0">
              <a:buNone/>
            </a:pPr>
            <a:r>
              <a:rPr kumimoji="1" lang="en-US" altLang="ja-JP" sz="2400">
                <a:solidFill>
                  <a:srgbClr val="FFFFFF"/>
                </a:solidFill>
              </a:rPr>
              <a:t>GL_POLYGON</a:t>
            </a:r>
            <a:r>
              <a:rPr lang="ja-JP" altLang="en-US" sz="2400">
                <a:solidFill>
                  <a:srgbClr val="FFFFFF"/>
                </a:solidFill>
              </a:rPr>
              <a:t>によって、三角形を生成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>
              <a:buNone/>
            </a:pPr>
            <a:r>
              <a:rPr lang="en-US" altLang="ja-JP" sz="2400" err="1">
                <a:solidFill>
                  <a:srgbClr val="FFFFFF"/>
                </a:solidFill>
              </a:rPr>
              <a:t>glRotatef</a:t>
            </a:r>
            <a:r>
              <a:rPr lang="en-US" altLang="ja-JP" sz="2400">
                <a:solidFill>
                  <a:srgbClr val="FFFFFF"/>
                </a:solidFill>
              </a:rPr>
              <a:t>(-theta,0.0,1.0,0.0)</a:t>
            </a:r>
            <a:r>
              <a:rPr lang="ja-JP" altLang="en-US" sz="2400">
                <a:solidFill>
                  <a:srgbClr val="FFFFFF"/>
                </a:solidFill>
              </a:rPr>
              <a:t>で</a:t>
            </a:r>
            <a:r>
              <a:rPr lang="en-US" altLang="ja-JP" sz="2400">
                <a:solidFill>
                  <a:srgbClr val="FFFFFF"/>
                </a:solidFill>
              </a:rPr>
              <a:t>theta</a:t>
            </a:r>
            <a:r>
              <a:rPr lang="ja-JP" altLang="en-US" sz="2400">
                <a:solidFill>
                  <a:srgbClr val="FFFFFF"/>
                </a:solidFill>
              </a:rPr>
              <a:t>角で時計回りに回転</a:t>
            </a:r>
            <a:endParaRPr lang="en-US" altLang="ja-JP" sz="2400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lang="en-US" altLang="ja-JP">
              <a:solidFill>
                <a:srgbClr val="FFFFFF"/>
              </a:solidFill>
            </a:endParaRPr>
          </a:p>
          <a:p>
            <a:pPr marL="0" indent="0">
              <a:buNone/>
            </a:pPr>
            <a:endParaRPr kumimoji="1" lang="ja-JP" altLang="en-US">
              <a:solidFill>
                <a:srgbClr val="FFFFFF"/>
              </a:solidFill>
            </a:endParaRPr>
          </a:p>
        </p:txBody>
      </p:sp>
      <p:pic>
        <p:nvPicPr>
          <p:cNvPr id="4" name="図 3" descr="グラフ, じょうごグラフ&#10;&#10;自動的に生成された説明">
            <a:extLst>
              <a:ext uri="{FF2B5EF4-FFF2-40B4-BE49-F238E27FC236}">
                <a16:creationId xmlns:a16="http://schemas.microsoft.com/office/drawing/2014/main" id="{5EC0A84C-E5F0-A053-4DCC-60FDFD5F8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9" r="30205"/>
          <a:stretch/>
        </p:blipFill>
        <p:spPr>
          <a:xfrm>
            <a:off x="7545032" y="759599"/>
            <a:ext cx="3778286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3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文字の書かれた紙&#10;&#10;低い精度で自動的に生成された説明">
            <a:extLst>
              <a:ext uri="{FF2B5EF4-FFF2-40B4-BE49-F238E27FC236}">
                <a16:creationId xmlns:a16="http://schemas.microsoft.com/office/drawing/2014/main" id="{B905DCB0-930A-65B3-A35F-45DD81A72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5550B0-2F84-326A-BE16-3607FEA4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758952"/>
            <a:ext cx="9055227" cy="3794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5900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 見出し"/>
              </a:rPr>
              <a:t>3,</a:t>
            </a:r>
            <a:r>
              <a:rPr lang="ja-JP" altLang="en-US" sz="5900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ＭＳ ゴシック 見出し"/>
              </a:rPr>
              <a:t>機能について</a:t>
            </a:r>
            <a:endParaRPr kumimoji="1" lang="en-US" altLang="ja-JP" sz="5900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ゴシック 見出し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49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0</TotalTime>
  <Words>473</Words>
  <Application>Microsoft Office PowerPoint</Application>
  <PresentationFormat>ワイド画面</PresentationFormat>
  <Paragraphs>86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ゴシック 見出し</vt:lpstr>
      <vt:lpstr>游ゴシック</vt:lpstr>
      <vt:lpstr>Corbel</vt:lpstr>
      <vt:lpstr>Wingdings 2</vt:lpstr>
      <vt:lpstr>フレーム</vt:lpstr>
      <vt:lpstr>OpenGLによる ストップウオッチ作成</vt:lpstr>
      <vt:lpstr>目次</vt:lpstr>
      <vt:lpstr>1,概要</vt:lpstr>
      <vt:lpstr>システム</vt:lpstr>
      <vt:lpstr>グラフィック</vt:lpstr>
      <vt:lpstr>2,プログラム説明</vt:lpstr>
      <vt:lpstr>時計盤の描画</vt:lpstr>
      <vt:lpstr>針の描画(秒針)(分針)</vt:lpstr>
      <vt:lpstr>3,機能について</vt:lpstr>
      <vt:lpstr>操作</vt:lpstr>
      <vt:lpstr>状態遷移図</vt:lpstr>
      <vt:lpstr>4,作成物のポイント</vt:lpstr>
      <vt:lpstr>ポイント1</vt:lpstr>
      <vt:lpstr>1秒の表現</vt:lpstr>
      <vt:lpstr>ポイント2</vt:lpstr>
      <vt:lpstr>5,感想</vt:lpstr>
      <vt:lpstr>PowerPoint プレゼンテーション</vt:lpstr>
      <vt:lpstr>ソースコード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g2172010</dc:creator>
  <cp:lastModifiedBy>g2172010</cp:lastModifiedBy>
  <cp:revision>1</cp:revision>
  <dcterms:created xsi:type="dcterms:W3CDTF">2023-05-18T00:51:02Z</dcterms:created>
  <dcterms:modified xsi:type="dcterms:W3CDTF">2023-06-02T10:14:44Z</dcterms:modified>
</cp:coreProperties>
</file>