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4" y="-19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4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3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4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44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6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93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29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7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E224-D136-4BFF-9D6D-0FEC65635FE1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1AC5-A50F-4F85-9158-56CB2B666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5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76832" y="270167"/>
            <a:ext cx="609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制作期間</a:t>
            </a:r>
            <a:r>
              <a:rPr lang="en-US" altLang="ja-JP" dirty="0" smtClean="0"/>
              <a:t>:</a:t>
            </a:r>
            <a:r>
              <a:rPr lang="ja-JP" altLang="en-US" dirty="0" smtClean="0"/>
              <a:t>約</a:t>
            </a:r>
            <a:r>
              <a:rPr lang="en-US" altLang="ja-JP" dirty="0" smtClean="0"/>
              <a:t>4</a:t>
            </a:r>
            <a:r>
              <a:rPr lang="ja-JP" altLang="en-US" dirty="0" smtClean="0"/>
              <a:t>か月</a:t>
            </a:r>
            <a:endParaRPr lang="en-US" altLang="ja-JP" dirty="0" smtClean="0"/>
          </a:p>
          <a:p>
            <a:r>
              <a:rPr kumimoji="1" lang="ja-JP" altLang="en-US" dirty="0" smtClean="0"/>
              <a:t>開発環境</a:t>
            </a:r>
            <a:r>
              <a:rPr kumimoji="1" lang="en-US" altLang="ja-JP" dirty="0" smtClean="0"/>
              <a:t>:Visual Studio 2015,DirectX9</a:t>
            </a:r>
          </a:p>
          <a:p>
            <a:r>
              <a:rPr lang="ja-JP" altLang="en-US" dirty="0" smtClean="0"/>
              <a:t>使用言語</a:t>
            </a:r>
            <a:r>
              <a:rPr lang="en-US" altLang="ja-JP" dirty="0" smtClean="0"/>
              <a:t>:C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r>
              <a:rPr lang="ja-JP" altLang="en-US" dirty="0" smtClean="0"/>
              <a:t>制作人数</a:t>
            </a:r>
            <a:r>
              <a:rPr lang="en-US" altLang="ja-JP" dirty="0" smtClean="0"/>
              <a:t>:6</a:t>
            </a:r>
            <a:r>
              <a:rPr lang="ja-JP" altLang="en-US" dirty="0" smtClean="0"/>
              <a:t>人</a:t>
            </a: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6" y="368777"/>
            <a:ext cx="2561136" cy="100311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664">
            <a:off x="1804623" y="95006"/>
            <a:ext cx="329105" cy="409374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>
            <a:off x="150471" y="1470496"/>
            <a:ext cx="65744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4" y="7421870"/>
            <a:ext cx="3584507" cy="20162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4" y="3717461"/>
            <a:ext cx="2779372" cy="1563397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437810" y="1800862"/>
            <a:ext cx="6101886" cy="1377388"/>
          </a:xfrm>
          <a:prstGeom prst="wedgeRoundRect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7720" y="1981724"/>
            <a:ext cx="582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爆弾を投げて相手を落とすゲームとなっています。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プレイヤー同士の当たり判定をつけてより楽しく</a:t>
            </a:r>
            <a:endParaRPr lang="en-US" altLang="ja-JP" sz="2000" dirty="0" smtClean="0"/>
          </a:p>
          <a:p>
            <a:r>
              <a:rPr kumimoji="1" lang="ja-JP" altLang="en-US" sz="2000" dirty="0"/>
              <a:t>遊</a:t>
            </a:r>
            <a:r>
              <a:rPr kumimoji="1" lang="ja-JP" altLang="en-US" sz="2000" dirty="0" smtClean="0"/>
              <a:t>べるよう工夫しました</a:t>
            </a:r>
            <a:r>
              <a:rPr lang="ja-JP" altLang="en-US" sz="2000" dirty="0"/>
              <a:t>。</a:t>
            </a:r>
            <a:endParaRPr kumimoji="1" lang="ja-JP" altLang="en-US" sz="2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397784" y="5729468"/>
            <a:ext cx="6101886" cy="1377388"/>
          </a:xfrm>
          <a:prstGeom prst="wedgeRoundRect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7694" y="5957523"/>
            <a:ext cx="582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最大</a:t>
            </a:r>
            <a:r>
              <a:rPr kumimoji="1" lang="en-US" altLang="ja-JP" sz="2000" dirty="0" smtClean="0"/>
              <a:t>4</a:t>
            </a:r>
            <a:r>
              <a:rPr kumimoji="1" lang="ja-JP" altLang="en-US" sz="2000" dirty="0" smtClean="0"/>
              <a:t>人でプレイすることができ</a:t>
            </a:r>
            <a:endParaRPr kumimoji="1" lang="en-US" altLang="ja-JP" sz="2000" dirty="0" smtClean="0"/>
          </a:p>
          <a:p>
            <a:r>
              <a:rPr lang="ja-JP" altLang="en-US" sz="2000" dirty="0"/>
              <a:t>キャラクタ</a:t>
            </a:r>
            <a:r>
              <a:rPr lang="ja-JP" altLang="en-US" sz="2000" dirty="0" smtClean="0"/>
              <a:t>ーも各自で選べるようにしています。</a:t>
            </a:r>
            <a:endParaRPr lang="en-US" altLang="ja-JP" sz="2000" dirty="0" smtClean="0"/>
          </a:p>
          <a:p>
            <a:r>
              <a:rPr lang="ja-JP" altLang="en-US" sz="2000" dirty="0" smtClean="0"/>
              <a:t>楽しめる要素</a:t>
            </a:r>
            <a:r>
              <a:rPr lang="ja-JP" altLang="en-US" sz="2000" dirty="0" smtClean="0"/>
              <a:t>とし</a:t>
            </a:r>
            <a:r>
              <a:rPr lang="ja-JP" altLang="en-US" sz="2000" dirty="0"/>
              <a:t>て</a:t>
            </a:r>
            <a:r>
              <a:rPr lang="ja-JP" altLang="en-US" sz="2000" dirty="0" smtClean="0"/>
              <a:t>隠しキャラを実装しました。</a:t>
            </a:r>
            <a:endParaRPr lang="en-US" altLang="ja-JP" sz="2000" dirty="0" smtClean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68" y="8259707"/>
            <a:ext cx="2095018" cy="117844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15" y="3717461"/>
            <a:ext cx="2779371" cy="156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77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</cp:revision>
  <dcterms:created xsi:type="dcterms:W3CDTF">2021-04-02T01:36:53Z</dcterms:created>
  <dcterms:modified xsi:type="dcterms:W3CDTF">2021-04-02T01:59:10Z</dcterms:modified>
</cp:coreProperties>
</file>