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3" r:id="rId3"/>
    <p:sldId id="269" r:id="rId4"/>
    <p:sldId id="264" r:id="rId5"/>
    <p:sldId id="265" r:id="rId6"/>
    <p:sldId id="260" r:id="rId7"/>
    <p:sldId id="261" r:id="rId8"/>
    <p:sldId id="262" r:id="rId9"/>
    <p:sldId id="266" r:id="rId10"/>
    <p:sldId id="267" r:id="rId11"/>
    <p:sldId id="270"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長谷川 貴章" initials="長谷川" lastIdx="1" clrIdx="0">
    <p:extLst>
      <p:ext uri="{19B8F6BF-5375-455C-9EA6-DF929625EA0E}">
        <p15:presenceInfo xmlns:p15="http://schemas.microsoft.com/office/powerpoint/2012/main" userId="S::10040153@fra.go.jp::f8f79092-be03-4891-98e1-dbeedf1f8b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F73"/>
    <a:srgbClr val="EE9B00"/>
    <a:srgbClr val="CA6702"/>
    <a:srgbClr val="264653"/>
    <a:srgbClr val="E76F51"/>
    <a:srgbClr val="2A9D8F"/>
    <a:srgbClr val="F4A261"/>
    <a:srgbClr val="46B688"/>
    <a:srgbClr val="113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F1B0A-3ABA-41E7-B9A2-F5E1121CA84A}" v="2271" dt="2021-07-20T04:44:20.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4" d="100"/>
          <a:sy n="104" d="100"/>
        </p:scale>
        <p:origin x="258" y="72"/>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長谷川 貴章" userId="f8f79092-be03-4891-98e1-dbeedf1f8b9b" providerId="ADAL" clId="{1C9F1B0A-3ABA-41E7-B9A2-F5E1121CA84A}"/>
    <pc:docChg chg="undo redo custSel addSld delSld modSld sldOrd modMainMaster">
      <pc:chgData name="長谷川 貴章" userId="f8f79092-be03-4891-98e1-dbeedf1f8b9b" providerId="ADAL" clId="{1C9F1B0A-3ABA-41E7-B9A2-F5E1121CA84A}" dt="2021-07-20T04:44:20.655" v="13457"/>
      <pc:docMkLst>
        <pc:docMk/>
      </pc:docMkLst>
      <pc:sldChg chg="modSp mod">
        <pc:chgData name="長谷川 貴章" userId="f8f79092-be03-4891-98e1-dbeedf1f8b9b" providerId="ADAL" clId="{1C9F1B0A-3ABA-41E7-B9A2-F5E1121CA84A}" dt="2021-07-20T04:11:50.352" v="12327" actId="14100"/>
        <pc:sldMkLst>
          <pc:docMk/>
          <pc:sldMk cId="543147962" sldId="256"/>
        </pc:sldMkLst>
        <pc:spChg chg="mod">
          <ac:chgData name="長谷川 貴章" userId="f8f79092-be03-4891-98e1-dbeedf1f8b9b" providerId="ADAL" clId="{1C9F1B0A-3ABA-41E7-B9A2-F5E1121CA84A}" dt="2021-07-20T04:11:50.352" v="12327" actId="14100"/>
          <ac:spMkLst>
            <pc:docMk/>
            <pc:sldMk cId="543147962" sldId="256"/>
            <ac:spMk id="2" creationId="{67E515F1-7AC2-4AA8-9859-C64D0E36E0AD}"/>
          </ac:spMkLst>
        </pc:spChg>
      </pc:sldChg>
      <pc:sldChg chg="modSp del mod ord modAnim modShow">
        <pc:chgData name="長谷川 貴章" userId="f8f79092-be03-4891-98e1-dbeedf1f8b9b" providerId="ADAL" clId="{1C9F1B0A-3ABA-41E7-B9A2-F5E1121CA84A}" dt="2021-07-20T04:05:31.509" v="12255" actId="47"/>
        <pc:sldMkLst>
          <pc:docMk/>
          <pc:sldMk cId="2300726534" sldId="258"/>
        </pc:sldMkLst>
        <pc:spChg chg="mod">
          <ac:chgData name="長谷川 貴章" userId="f8f79092-be03-4891-98e1-dbeedf1f8b9b" providerId="ADAL" clId="{1C9F1B0A-3ABA-41E7-B9A2-F5E1121CA84A}" dt="2021-07-14T06:46:25.174" v="3616" actId="20577"/>
          <ac:spMkLst>
            <pc:docMk/>
            <pc:sldMk cId="2300726534" sldId="258"/>
            <ac:spMk id="3" creationId="{A59C948A-383E-4DB7-A5C2-B733AD9321D0}"/>
          </ac:spMkLst>
        </pc:spChg>
        <pc:spChg chg="mod">
          <ac:chgData name="長谷川 貴章" userId="f8f79092-be03-4891-98e1-dbeedf1f8b9b" providerId="ADAL" clId="{1C9F1B0A-3ABA-41E7-B9A2-F5E1121CA84A}" dt="2021-07-14T06:47:02.090" v="3746" actId="20577"/>
          <ac:spMkLst>
            <pc:docMk/>
            <pc:sldMk cId="2300726534" sldId="258"/>
            <ac:spMk id="4" creationId="{7D7D0173-A38F-4F9F-8275-11622EBA5D42}"/>
          </ac:spMkLst>
        </pc:spChg>
      </pc:sldChg>
      <pc:sldChg chg="modSp del mod">
        <pc:chgData name="長谷川 貴章" userId="f8f79092-be03-4891-98e1-dbeedf1f8b9b" providerId="ADAL" clId="{1C9F1B0A-3ABA-41E7-B9A2-F5E1121CA84A}" dt="2021-07-14T05:54:40.960" v="528" actId="47"/>
        <pc:sldMkLst>
          <pc:docMk/>
          <pc:sldMk cId="942574219" sldId="259"/>
        </pc:sldMkLst>
        <pc:spChg chg="mod">
          <ac:chgData name="長谷川 貴章" userId="f8f79092-be03-4891-98e1-dbeedf1f8b9b" providerId="ADAL" clId="{1C9F1B0A-3ABA-41E7-B9A2-F5E1121CA84A}" dt="2021-07-12T08:45:25.372" v="119"/>
          <ac:spMkLst>
            <pc:docMk/>
            <pc:sldMk cId="942574219" sldId="259"/>
            <ac:spMk id="8" creationId="{CE0DEB7B-2E6F-4EBF-83F8-D4207CB3FD5D}"/>
          </ac:spMkLst>
        </pc:spChg>
      </pc:sldChg>
      <pc:sldChg chg="addSp delSp modSp mod modAnim addCm delCm">
        <pc:chgData name="長谷川 貴章" userId="f8f79092-be03-4891-98e1-dbeedf1f8b9b" providerId="ADAL" clId="{1C9F1B0A-3ABA-41E7-B9A2-F5E1121CA84A}" dt="2021-07-20T04:27:01.112" v="12922"/>
        <pc:sldMkLst>
          <pc:docMk/>
          <pc:sldMk cId="1832170098" sldId="260"/>
        </pc:sldMkLst>
        <pc:spChg chg="mod">
          <ac:chgData name="長谷川 貴章" userId="f8f79092-be03-4891-98e1-dbeedf1f8b9b" providerId="ADAL" clId="{1C9F1B0A-3ABA-41E7-B9A2-F5E1121CA84A}" dt="2021-07-20T04:27:01.112" v="12922"/>
          <ac:spMkLst>
            <pc:docMk/>
            <pc:sldMk cId="1832170098" sldId="260"/>
            <ac:spMk id="3" creationId="{8F383F50-BF25-40CB-99F5-F21695A3134D}"/>
          </ac:spMkLst>
        </pc:spChg>
        <pc:spChg chg="del mod">
          <ac:chgData name="長谷川 貴章" userId="f8f79092-be03-4891-98e1-dbeedf1f8b9b" providerId="ADAL" clId="{1C9F1B0A-3ABA-41E7-B9A2-F5E1121CA84A}" dt="2021-07-19T23:24:52.332" v="8114" actId="478"/>
          <ac:spMkLst>
            <pc:docMk/>
            <pc:sldMk cId="1832170098" sldId="260"/>
            <ac:spMk id="4" creationId="{97D831AF-D643-4CA1-896F-FAB41C8FD528}"/>
          </ac:spMkLst>
        </pc:spChg>
        <pc:spChg chg="add del mod">
          <ac:chgData name="長谷川 貴章" userId="f8f79092-be03-4891-98e1-dbeedf1f8b9b" providerId="ADAL" clId="{1C9F1B0A-3ABA-41E7-B9A2-F5E1121CA84A}" dt="2021-07-19T23:24:53.938" v="8115" actId="478"/>
          <ac:spMkLst>
            <pc:docMk/>
            <pc:sldMk cId="1832170098" sldId="260"/>
            <ac:spMk id="5" creationId="{9ECE13AC-F365-4438-B7A0-9D58086264D4}"/>
          </ac:spMkLst>
        </pc:spChg>
        <pc:spChg chg="mod">
          <ac:chgData name="長谷川 貴章" userId="f8f79092-be03-4891-98e1-dbeedf1f8b9b" providerId="ADAL" clId="{1C9F1B0A-3ABA-41E7-B9A2-F5E1121CA84A}" dt="2021-07-20T04:17:01.697" v="12481"/>
          <ac:spMkLst>
            <pc:docMk/>
            <pc:sldMk cId="1832170098" sldId="260"/>
            <ac:spMk id="9" creationId="{29C654E8-22C5-48E3-86D9-334394B9B7FC}"/>
          </ac:spMkLst>
        </pc:spChg>
        <pc:spChg chg="mod">
          <ac:chgData name="長谷川 貴章" userId="f8f79092-be03-4891-98e1-dbeedf1f8b9b" providerId="ADAL" clId="{1C9F1B0A-3ABA-41E7-B9A2-F5E1121CA84A}" dt="2021-07-19T23:22:55.629" v="7963" actId="113"/>
          <ac:spMkLst>
            <pc:docMk/>
            <pc:sldMk cId="1832170098" sldId="260"/>
            <ac:spMk id="10" creationId="{BF853131-A715-4A4D-8703-4649B3DE983E}"/>
          </ac:spMkLst>
        </pc:spChg>
        <pc:spChg chg="mod">
          <ac:chgData name="長谷川 貴章" userId="f8f79092-be03-4891-98e1-dbeedf1f8b9b" providerId="ADAL" clId="{1C9F1B0A-3ABA-41E7-B9A2-F5E1121CA84A}" dt="2021-07-19T23:23:08.089" v="7985" actId="207"/>
          <ac:spMkLst>
            <pc:docMk/>
            <pc:sldMk cId="1832170098" sldId="260"/>
            <ac:spMk id="11" creationId="{7DF3A834-5430-4825-A697-6F787688D0EC}"/>
          </ac:spMkLst>
        </pc:spChg>
        <pc:spChg chg="add mod">
          <ac:chgData name="長谷川 貴章" userId="f8f79092-be03-4891-98e1-dbeedf1f8b9b" providerId="ADAL" clId="{1C9F1B0A-3ABA-41E7-B9A2-F5E1121CA84A}" dt="2021-07-20T04:17:11.525" v="12483" actId="1076"/>
          <ac:spMkLst>
            <pc:docMk/>
            <pc:sldMk cId="1832170098" sldId="260"/>
            <ac:spMk id="12" creationId="{F732DB56-2FA9-46FC-928F-F07668D7CCEC}"/>
          </ac:spMkLst>
        </pc:spChg>
        <pc:spChg chg="mod">
          <ac:chgData name="長谷川 貴章" userId="f8f79092-be03-4891-98e1-dbeedf1f8b9b" providerId="ADAL" clId="{1C9F1B0A-3ABA-41E7-B9A2-F5E1121CA84A}" dt="2021-07-14T07:54:52.725" v="4453"/>
          <ac:spMkLst>
            <pc:docMk/>
            <pc:sldMk cId="1832170098" sldId="260"/>
            <ac:spMk id="13" creationId="{7C9F989D-DE85-4BF0-8B14-395DDEE62341}"/>
          </ac:spMkLst>
        </pc:spChg>
        <pc:spChg chg="add mod">
          <ac:chgData name="長谷川 貴章" userId="f8f79092-be03-4891-98e1-dbeedf1f8b9b" providerId="ADAL" clId="{1C9F1B0A-3ABA-41E7-B9A2-F5E1121CA84A}" dt="2021-07-20T04:17:27.515" v="12499" actId="14100"/>
          <ac:spMkLst>
            <pc:docMk/>
            <pc:sldMk cId="1832170098" sldId="260"/>
            <ac:spMk id="14" creationId="{84D93311-065A-4FF1-AFBB-3D52BC2D59A5}"/>
          </ac:spMkLst>
        </pc:spChg>
        <pc:spChg chg="add mod">
          <ac:chgData name="長谷川 貴章" userId="f8f79092-be03-4891-98e1-dbeedf1f8b9b" providerId="ADAL" clId="{1C9F1B0A-3ABA-41E7-B9A2-F5E1121CA84A}" dt="2021-07-20T04:17:08.460" v="12482" actId="1076"/>
          <ac:spMkLst>
            <pc:docMk/>
            <pc:sldMk cId="1832170098" sldId="260"/>
            <ac:spMk id="15" creationId="{0E9D22BA-384F-4117-91C8-D0384FB786D6}"/>
          </ac:spMkLst>
        </pc:spChg>
      </pc:sldChg>
      <pc:sldChg chg="addSp delSp modSp mod delAnim modAnim">
        <pc:chgData name="長谷川 貴章" userId="f8f79092-be03-4891-98e1-dbeedf1f8b9b" providerId="ADAL" clId="{1C9F1B0A-3ABA-41E7-B9A2-F5E1121CA84A}" dt="2021-07-20T04:29:22.246" v="13058"/>
        <pc:sldMkLst>
          <pc:docMk/>
          <pc:sldMk cId="3515550667" sldId="261"/>
        </pc:sldMkLst>
        <pc:spChg chg="mod">
          <ac:chgData name="長谷川 貴章" userId="f8f79092-be03-4891-98e1-dbeedf1f8b9b" providerId="ADAL" clId="{1C9F1B0A-3ABA-41E7-B9A2-F5E1121CA84A}" dt="2021-07-20T04:29:22.246" v="13058"/>
          <ac:spMkLst>
            <pc:docMk/>
            <pc:sldMk cId="3515550667" sldId="261"/>
            <ac:spMk id="3" creationId="{5C14B354-A564-42C3-8694-108D6C9F3832}"/>
          </ac:spMkLst>
        </pc:spChg>
        <pc:spChg chg="del mod">
          <ac:chgData name="長谷川 貴章" userId="f8f79092-be03-4891-98e1-dbeedf1f8b9b" providerId="ADAL" clId="{1C9F1B0A-3ABA-41E7-B9A2-F5E1121CA84A}" dt="2021-07-20T04:09:28.927" v="12302" actId="478"/>
          <ac:spMkLst>
            <pc:docMk/>
            <pc:sldMk cId="3515550667" sldId="261"/>
            <ac:spMk id="4" creationId="{EA81FDFF-DC49-41F0-A9BF-82D5405A7387}"/>
          </ac:spMkLst>
        </pc:spChg>
        <pc:spChg chg="add del mod">
          <ac:chgData name="長谷川 貴章" userId="f8f79092-be03-4891-98e1-dbeedf1f8b9b" providerId="ADAL" clId="{1C9F1B0A-3ABA-41E7-B9A2-F5E1121CA84A}" dt="2021-07-19T23:45:47.834" v="8934" actId="478"/>
          <ac:spMkLst>
            <pc:docMk/>
            <pc:sldMk cId="3515550667" sldId="261"/>
            <ac:spMk id="5" creationId="{3E4553D1-39E3-4191-815B-36D18FCD0B7F}"/>
          </ac:spMkLst>
        </pc:spChg>
        <pc:spChg chg="mod">
          <ac:chgData name="長谷川 貴章" userId="f8f79092-be03-4891-98e1-dbeedf1f8b9b" providerId="ADAL" clId="{1C9F1B0A-3ABA-41E7-B9A2-F5E1121CA84A}" dt="2021-07-15T01:48:05.161" v="5808" actId="20577"/>
          <ac:spMkLst>
            <pc:docMk/>
            <pc:sldMk cId="3515550667" sldId="261"/>
            <ac:spMk id="6" creationId="{14EC1484-4246-4425-B715-1ECDCA4BB619}"/>
          </ac:spMkLst>
        </pc:spChg>
        <pc:spChg chg="add del mod">
          <ac:chgData name="長谷川 貴章" userId="f8f79092-be03-4891-98e1-dbeedf1f8b9b" providerId="ADAL" clId="{1C9F1B0A-3ABA-41E7-B9A2-F5E1121CA84A}" dt="2021-07-19T23:45:47.834" v="8934" actId="478"/>
          <ac:spMkLst>
            <pc:docMk/>
            <pc:sldMk cId="3515550667" sldId="261"/>
            <ac:spMk id="7" creationId="{9380878A-00E0-4A18-A639-5219F9DAE4FD}"/>
          </ac:spMkLst>
        </pc:spChg>
        <pc:spChg chg="add mod">
          <ac:chgData name="長谷川 貴章" userId="f8f79092-be03-4891-98e1-dbeedf1f8b9b" providerId="ADAL" clId="{1C9F1B0A-3ABA-41E7-B9A2-F5E1121CA84A}" dt="2021-07-20T03:09:01.886" v="10965" actId="1076"/>
          <ac:spMkLst>
            <pc:docMk/>
            <pc:sldMk cId="3515550667" sldId="261"/>
            <ac:spMk id="8" creationId="{4091E26C-5DD5-4CA4-AD89-93A60AB8C5CF}"/>
          </ac:spMkLst>
        </pc:spChg>
        <pc:spChg chg="add mod">
          <ac:chgData name="長谷川 貴章" userId="f8f79092-be03-4891-98e1-dbeedf1f8b9b" providerId="ADAL" clId="{1C9F1B0A-3ABA-41E7-B9A2-F5E1121CA84A}" dt="2021-07-20T03:08:38.492" v="10947" actId="1076"/>
          <ac:spMkLst>
            <pc:docMk/>
            <pc:sldMk cId="3515550667" sldId="261"/>
            <ac:spMk id="9" creationId="{A78E660C-89C3-4879-B710-F7189D1E4210}"/>
          </ac:spMkLst>
        </pc:spChg>
        <pc:spChg chg="add mod">
          <ac:chgData name="長谷川 貴章" userId="f8f79092-be03-4891-98e1-dbeedf1f8b9b" providerId="ADAL" clId="{1C9F1B0A-3ABA-41E7-B9A2-F5E1121CA84A}" dt="2021-07-20T04:09:25.411" v="12301"/>
          <ac:spMkLst>
            <pc:docMk/>
            <pc:sldMk cId="3515550667" sldId="261"/>
            <ac:spMk id="10" creationId="{3C04373C-4811-4D3C-B88E-BAE4A2A725AA}"/>
          </ac:spMkLst>
        </pc:spChg>
        <pc:spChg chg="add del mod">
          <ac:chgData name="長谷川 貴章" userId="f8f79092-be03-4891-98e1-dbeedf1f8b9b" providerId="ADAL" clId="{1C9F1B0A-3ABA-41E7-B9A2-F5E1121CA84A}" dt="2021-07-20T04:09:36.955" v="12305" actId="478"/>
          <ac:spMkLst>
            <pc:docMk/>
            <pc:sldMk cId="3515550667" sldId="261"/>
            <ac:spMk id="11" creationId="{AF0EEA2B-363A-4928-B82B-EB83EAAA6933}"/>
          </ac:spMkLst>
        </pc:spChg>
      </pc:sldChg>
      <pc:sldChg chg="addSp delSp modSp mod modAnim modNotesTx">
        <pc:chgData name="長谷川 貴章" userId="f8f79092-be03-4891-98e1-dbeedf1f8b9b" providerId="ADAL" clId="{1C9F1B0A-3ABA-41E7-B9A2-F5E1121CA84A}" dt="2021-07-20T04:44:20.655" v="13457"/>
        <pc:sldMkLst>
          <pc:docMk/>
          <pc:sldMk cId="1253026697" sldId="262"/>
        </pc:sldMkLst>
        <pc:spChg chg="mod">
          <ac:chgData name="長谷川 貴章" userId="f8f79092-be03-4891-98e1-dbeedf1f8b9b" providerId="ADAL" clId="{1C9F1B0A-3ABA-41E7-B9A2-F5E1121CA84A}" dt="2021-07-20T03:29:09.623" v="11315" actId="14100"/>
          <ac:spMkLst>
            <pc:docMk/>
            <pc:sldMk cId="1253026697" sldId="262"/>
            <ac:spMk id="3" creationId="{7236A931-2BF3-4AEF-B86D-2C6188843554}"/>
          </ac:spMkLst>
        </pc:spChg>
        <pc:spChg chg="del mod">
          <ac:chgData name="長谷川 貴章" userId="f8f79092-be03-4891-98e1-dbeedf1f8b9b" providerId="ADAL" clId="{1C9F1B0A-3ABA-41E7-B9A2-F5E1121CA84A}" dt="2021-07-20T04:44:03.341" v="13431" actId="478"/>
          <ac:spMkLst>
            <pc:docMk/>
            <pc:sldMk cId="1253026697" sldId="262"/>
            <ac:spMk id="4" creationId="{8ABD9AEE-201F-40AE-B7CD-B25B4A2FA7BB}"/>
          </ac:spMkLst>
        </pc:spChg>
        <pc:spChg chg="mod">
          <ac:chgData name="長谷川 貴章" userId="f8f79092-be03-4891-98e1-dbeedf1f8b9b" providerId="ADAL" clId="{1C9F1B0A-3ABA-41E7-B9A2-F5E1121CA84A}" dt="2021-07-20T03:06:46.798" v="10904"/>
          <ac:spMkLst>
            <pc:docMk/>
            <pc:sldMk cId="1253026697" sldId="262"/>
            <ac:spMk id="6" creationId="{DF515832-6D3E-4D38-B51E-E92D8CCC52E1}"/>
          </ac:spMkLst>
        </pc:spChg>
        <pc:spChg chg="add mod">
          <ac:chgData name="長谷川 貴章" userId="f8f79092-be03-4891-98e1-dbeedf1f8b9b" providerId="ADAL" clId="{1C9F1B0A-3ABA-41E7-B9A2-F5E1121CA84A}" dt="2021-07-20T00:23:54.620" v="9613" actId="1076"/>
          <ac:spMkLst>
            <pc:docMk/>
            <pc:sldMk cId="1253026697" sldId="262"/>
            <ac:spMk id="7" creationId="{CDC46946-40F3-4856-9372-F44A1EE1F057}"/>
          </ac:spMkLst>
        </pc:spChg>
        <pc:spChg chg="add del mod">
          <ac:chgData name="長谷川 貴章" userId="f8f79092-be03-4891-98e1-dbeedf1f8b9b" providerId="ADAL" clId="{1C9F1B0A-3ABA-41E7-B9A2-F5E1121CA84A}" dt="2021-07-20T04:37:39.666" v="13063" actId="478"/>
          <ac:spMkLst>
            <pc:docMk/>
            <pc:sldMk cId="1253026697" sldId="262"/>
            <ac:spMk id="10" creationId="{D740937B-BA16-4309-8EF4-4C412E865F90}"/>
          </ac:spMkLst>
        </pc:spChg>
        <pc:spChg chg="add mod">
          <ac:chgData name="長谷川 貴章" userId="f8f79092-be03-4891-98e1-dbeedf1f8b9b" providerId="ADAL" clId="{1C9F1B0A-3ABA-41E7-B9A2-F5E1121CA84A}" dt="2021-07-20T04:43:41.492" v="13422" actId="1076"/>
          <ac:spMkLst>
            <pc:docMk/>
            <pc:sldMk cId="1253026697" sldId="262"/>
            <ac:spMk id="11" creationId="{61866D61-61A1-4169-AF5B-E28A7F78251B}"/>
          </ac:spMkLst>
        </pc:spChg>
        <pc:spChg chg="add mod">
          <ac:chgData name="長谷川 貴章" userId="f8f79092-be03-4891-98e1-dbeedf1f8b9b" providerId="ADAL" clId="{1C9F1B0A-3ABA-41E7-B9A2-F5E1121CA84A}" dt="2021-07-20T04:44:20.655" v="13457"/>
          <ac:spMkLst>
            <pc:docMk/>
            <pc:sldMk cId="1253026697" sldId="262"/>
            <ac:spMk id="12" creationId="{DE7F201B-B67F-4756-8829-10B30F241B5E}"/>
          </ac:spMkLst>
        </pc:spChg>
        <pc:spChg chg="add del mod">
          <ac:chgData name="長谷川 貴章" userId="f8f79092-be03-4891-98e1-dbeedf1f8b9b" providerId="ADAL" clId="{1C9F1B0A-3ABA-41E7-B9A2-F5E1121CA84A}" dt="2021-07-20T04:44:07.850" v="13432" actId="478"/>
          <ac:spMkLst>
            <pc:docMk/>
            <pc:sldMk cId="1253026697" sldId="262"/>
            <ac:spMk id="14" creationId="{CD937DEA-2987-44E4-90AC-EAED07A45A0B}"/>
          </ac:spMkLst>
        </pc:spChg>
        <pc:picChg chg="add del mod">
          <ac:chgData name="長谷川 貴章" userId="f8f79092-be03-4891-98e1-dbeedf1f8b9b" providerId="ADAL" clId="{1C9F1B0A-3ABA-41E7-B9A2-F5E1121CA84A}" dt="2021-07-20T00:23:32.141" v="9608" actId="478"/>
          <ac:picMkLst>
            <pc:docMk/>
            <pc:sldMk cId="1253026697" sldId="262"/>
            <ac:picMk id="5" creationId="{1142E34F-3CEA-4A22-BE05-9DF796D62410}"/>
          </ac:picMkLst>
        </pc:picChg>
        <pc:picChg chg="add mod">
          <ac:chgData name="長谷川 貴章" userId="f8f79092-be03-4891-98e1-dbeedf1f8b9b" providerId="ADAL" clId="{1C9F1B0A-3ABA-41E7-B9A2-F5E1121CA84A}" dt="2021-07-20T03:28:39.519" v="11312" actId="1076"/>
          <ac:picMkLst>
            <pc:docMk/>
            <pc:sldMk cId="1253026697" sldId="262"/>
            <ac:picMk id="9" creationId="{2F01A92D-1B6C-4DE2-86CD-99570686C7E3}"/>
          </ac:picMkLst>
        </pc:picChg>
      </pc:sldChg>
      <pc:sldChg chg="addSp delSp modSp new mod modAnim">
        <pc:chgData name="長谷川 貴章" userId="f8f79092-be03-4891-98e1-dbeedf1f8b9b" providerId="ADAL" clId="{1C9F1B0A-3ABA-41E7-B9A2-F5E1121CA84A}" dt="2021-07-20T04:05:22.454" v="12254"/>
        <pc:sldMkLst>
          <pc:docMk/>
          <pc:sldMk cId="4076946855" sldId="263"/>
        </pc:sldMkLst>
        <pc:spChg chg="mod">
          <ac:chgData name="長谷川 貴章" userId="f8f79092-be03-4891-98e1-dbeedf1f8b9b" providerId="ADAL" clId="{1C9F1B0A-3ABA-41E7-B9A2-F5E1121CA84A}" dt="2021-07-14T06:21:50.985" v="2983"/>
          <ac:spMkLst>
            <pc:docMk/>
            <pc:sldMk cId="4076946855" sldId="263"/>
            <ac:spMk id="2" creationId="{0B0F5483-24F8-42C3-B0C9-31DA0766D469}"/>
          </ac:spMkLst>
        </pc:spChg>
        <pc:spChg chg="mod">
          <ac:chgData name="長谷川 貴章" userId="f8f79092-be03-4891-98e1-dbeedf1f8b9b" providerId="ADAL" clId="{1C9F1B0A-3ABA-41E7-B9A2-F5E1121CA84A}" dt="2021-07-19T23:42:06.032" v="8723"/>
          <ac:spMkLst>
            <pc:docMk/>
            <pc:sldMk cId="4076946855" sldId="263"/>
            <ac:spMk id="3" creationId="{20FDA609-3047-4F42-9F2F-E89184AAD761}"/>
          </ac:spMkLst>
        </pc:spChg>
        <pc:spChg chg="del mod">
          <ac:chgData name="長谷川 貴章" userId="f8f79092-be03-4891-98e1-dbeedf1f8b9b" providerId="ADAL" clId="{1C9F1B0A-3ABA-41E7-B9A2-F5E1121CA84A}" dt="2021-07-19T22:44:03.514" v="6851" actId="478"/>
          <ac:spMkLst>
            <pc:docMk/>
            <pc:sldMk cId="4076946855" sldId="263"/>
            <ac:spMk id="4" creationId="{9AAD231C-FE35-47F1-BDF4-95486AC953E3}"/>
          </ac:spMkLst>
        </pc:spChg>
        <pc:spChg chg="add del mod">
          <ac:chgData name="長谷川 貴章" userId="f8f79092-be03-4891-98e1-dbeedf1f8b9b" providerId="ADAL" clId="{1C9F1B0A-3ABA-41E7-B9A2-F5E1121CA84A}" dt="2021-07-19T22:44:08.418" v="6852" actId="478"/>
          <ac:spMkLst>
            <pc:docMk/>
            <pc:sldMk cId="4076946855" sldId="263"/>
            <ac:spMk id="6" creationId="{3CBA0E4D-A880-4370-821F-4256840D03AC}"/>
          </ac:spMkLst>
        </pc:spChg>
        <pc:spChg chg="add mod">
          <ac:chgData name="長谷川 貴章" userId="f8f79092-be03-4891-98e1-dbeedf1f8b9b" providerId="ADAL" clId="{1C9F1B0A-3ABA-41E7-B9A2-F5E1121CA84A}" dt="2021-07-20T04:04:38.693" v="12252" actId="164"/>
          <ac:spMkLst>
            <pc:docMk/>
            <pc:sldMk cId="4076946855" sldId="263"/>
            <ac:spMk id="7" creationId="{FFCC688C-52B2-4ED1-A324-399385934371}"/>
          </ac:spMkLst>
        </pc:spChg>
        <pc:spChg chg="add mod">
          <ac:chgData name="長谷川 貴章" userId="f8f79092-be03-4891-98e1-dbeedf1f8b9b" providerId="ADAL" clId="{1C9F1B0A-3ABA-41E7-B9A2-F5E1121CA84A}" dt="2021-07-20T04:04:38.693" v="12252" actId="164"/>
          <ac:spMkLst>
            <pc:docMk/>
            <pc:sldMk cId="4076946855" sldId="263"/>
            <ac:spMk id="9" creationId="{E253CF78-9A81-4AF6-BED7-434F33D5CC00}"/>
          </ac:spMkLst>
        </pc:spChg>
        <pc:grpChg chg="add mod">
          <ac:chgData name="長谷川 貴章" userId="f8f79092-be03-4891-98e1-dbeedf1f8b9b" providerId="ADAL" clId="{1C9F1B0A-3ABA-41E7-B9A2-F5E1121CA84A}" dt="2021-07-20T04:04:38.693" v="12252" actId="164"/>
          <ac:grpSpMkLst>
            <pc:docMk/>
            <pc:sldMk cId="4076946855" sldId="263"/>
            <ac:grpSpMk id="13" creationId="{C58A1993-DF36-43F2-9BD8-284918DCEF07}"/>
          </ac:grpSpMkLst>
        </pc:grpChg>
        <pc:picChg chg="add mod">
          <ac:chgData name="長谷川 貴章" userId="f8f79092-be03-4891-98e1-dbeedf1f8b9b" providerId="ADAL" clId="{1C9F1B0A-3ABA-41E7-B9A2-F5E1121CA84A}" dt="2021-07-14T06:21:15.780" v="2971" actId="1076"/>
          <ac:picMkLst>
            <pc:docMk/>
            <pc:sldMk cId="4076946855" sldId="263"/>
            <ac:picMk id="1026" creationId="{F76F9537-41A7-4B6F-9FF1-67F74625780A}"/>
          </ac:picMkLst>
        </pc:picChg>
        <pc:cxnChg chg="add mod">
          <ac:chgData name="長谷川 貴章" userId="f8f79092-be03-4891-98e1-dbeedf1f8b9b" providerId="ADAL" clId="{1C9F1B0A-3ABA-41E7-B9A2-F5E1121CA84A}" dt="2021-07-20T04:04:38.693" v="12252" actId="164"/>
          <ac:cxnSpMkLst>
            <pc:docMk/>
            <pc:sldMk cId="4076946855" sldId="263"/>
            <ac:cxnSpMk id="10" creationId="{45168FE8-D204-4D63-A544-8CD3D6772CE1}"/>
          </ac:cxnSpMkLst>
        </pc:cxnChg>
        <pc:cxnChg chg="add mod">
          <ac:chgData name="長谷川 貴章" userId="f8f79092-be03-4891-98e1-dbeedf1f8b9b" providerId="ADAL" clId="{1C9F1B0A-3ABA-41E7-B9A2-F5E1121CA84A}" dt="2021-07-20T04:04:38.693" v="12252" actId="164"/>
          <ac:cxnSpMkLst>
            <pc:docMk/>
            <pc:sldMk cId="4076946855" sldId="263"/>
            <ac:cxnSpMk id="12" creationId="{39402FDB-6A03-40C6-88A1-8CBB499FEBE6}"/>
          </ac:cxnSpMkLst>
        </pc:cxnChg>
      </pc:sldChg>
      <pc:sldChg chg="addSp delSp modSp new mod ord addAnim delAnim modAnim">
        <pc:chgData name="長谷川 貴章" userId="f8f79092-be03-4891-98e1-dbeedf1f8b9b" providerId="ADAL" clId="{1C9F1B0A-3ABA-41E7-B9A2-F5E1121CA84A}" dt="2021-07-20T04:08:09.205" v="12276"/>
        <pc:sldMkLst>
          <pc:docMk/>
          <pc:sldMk cId="938732044" sldId="264"/>
        </pc:sldMkLst>
        <pc:spChg chg="mod">
          <ac:chgData name="長谷川 貴章" userId="f8f79092-be03-4891-98e1-dbeedf1f8b9b" providerId="ADAL" clId="{1C9F1B0A-3ABA-41E7-B9A2-F5E1121CA84A}" dt="2021-07-15T01:48:13.419" v="5811" actId="20577"/>
          <ac:spMkLst>
            <pc:docMk/>
            <pc:sldMk cId="938732044" sldId="264"/>
            <ac:spMk id="2" creationId="{26C36C19-B909-4709-BD3A-C6BC78573456}"/>
          </ac:spMkLst>
        </pc:spChg>
        <pc:spChg chg="mod">
          <ac:chgData name="長谷川 貴章" userId="f8f79092-be03-4891-98e1-dbeedf1f8b9b" providerId="ADAL" clId="{1C9F1B0A-3ABA-41E7-B9A2-F5E1121CA84A}" dt="2021-07-19T22:53:28.899" v="7146"/>
          <ac:spMkLst>
            <pc:docMk/>
            <pc:sldMk cId="938732044" sldId="264"/>
            <ac:spMk id="3" creationId="{33277A8A-DFEC-43AC-856E-3899A1DAFD06}"/>
          </ac:spMkLst>
        </pc:spChg>
        <pc:spChg chg="add del mod">
          <ac:chgData name="長谷川 貴章" userId="f8f79092-be03-4891-98e1-dbeedf1f8b9b" providerId="ADAL" clId="{1C9F1B0A-3ABA-41E7-B9A2-F5E1121CA84A}" dt="2021-07-20T04:08:02.569" v="12273" actId="478"/>
          <ac:spMkLst>
            <pc:docMk/>
            <pc:sldMk cId="938732044" sldId="264"/>
            <ac:spMk id="4" creationId="{F4F96878-AC25-4E86-9E13-B9CFCDAA045B}"/>
          </ac:spMkLst>
        </pc:spChg>
        <pc:spChg chg="add mod">
          <ac:chgData name="長谷川 貴章" userId="f8f79092-be03-4891-98e1-dbeedf1f8b9b" providerId="ADAL" clId="{1C9F1B0A-3ABA-41E7-B9A2-F5E1121CA84A}" dt="2021-07-20T04:06:56.636" v="12257" actId="113"/>
          <ac:spMkLst>
            <pc:docMk/>
            <pc:sldMk cId="938732044" sldId="264"/>
            <ac:spMk id="5" creationId="{03262F36-2B38-4D3A-B5D2-DD286C6002D7}"/>
          </ac:spMkLst>
        </pc:spChg>
        <pc:spChg chg="add mod">
          <ac:chgData name="長谷川 貴章" userId="f8f79092-be03-4891-98e1-dbeedf1f8b9b" providerId="ADAL" clId="{1C9F1B0A-3ABA-41E7-B9A2-F5E1121CA84A}" dt="2021-07-20T04:08:07.046" v="12275" actId="1076"/>
          <ac:spMkLst>
            <pc:docMk/>
            <pc:sldMk cId="938732044" sldId="264"/>
            <ac:spMk id="6" creationId="{50BA2D9F-7BA7-473E-8C42-AC892CB566BA}"/>
          </ac:spMkLst>
        </pc:spChg>
        <pc:spChg chg="add del mod">
          <ac:chgData name="長谷川 貴章" userId="f8f79092-be03-4891-98e1-dbeedf1f8b9b" providerId="ADAL" clId="{1C9F1B0A-3ABA-41E7-B9A2-F5E1121CA84A}" dt="2021-07-20T04:07:58.863" v="12272" actId="478"/>
          <ac:spMkLst>
            <pc:docMk/>
            <pc:sldMk cId="938732044" sldId="264"/>
            <ac:spMk id="8" creationId="{6CE71D94-B9E4-4C58-B954-C3D4DAA1E0E8}"/>
          </ac:spMkLst>
        </pc:spChg>
        <pc:spChg chg="add del mod">
          <ac:chgData name="長谷川 貴章" userId="f8f79092-be03-4891-98e1-dbeedf1f8b9b" providerId="ADAL" clId="{1C9F1B0A-3ABA-41E7-B9A2-F5E1121CA84A}" dt="2021-07-20T04:08:04.768" v="12274" actId="478"/>
          <ac:spMkLst>
            <pc:docMk/>
            <pc:sldMk cId="938732044" sldId="264"/>
            <ac:spMk id="10" creationId="{64950E46-3AFC-4F28-8AF2-6ECBDC742D96}"/>
          </ac:spMkLst>
        </pc:spChg>
      </pc:sldChg>
      <pc:sldChg chg="addSp delSp modSp new mod ord modAnim">
        <pc:chgData name="長谷川 貴章" userId="f8f79092-be03-4891-98e1-dbeedf1f8b9b" providerId="ADAL" clId="{1C9F1B0A-3ABA-41E7-B9A2-F5E1121CA84A}" dt="2021-07-20T04:08:52.960" v="12289" actId="478"/>
        <pc:sldMkLst>
          <pc:docMk/>
          <pc:sldMk cId="2435296969" sldId="265"/>
        </pc:sldMkLst>
        <pc:spChg chg="mod">
          <ac:chgData name="長谷川 貴章" userId="f8f79092-be03-4891-98e1-dbeedf1f8b9b" providerId="ADAL" clId="{1C9F1B0A-3ABA-41E7-B9A2-F5E1121CA84A}" dt="2021-07-15T01:48:11.811" v="5810" actId="20577"/>
          <ac:spMkLst>
            <pc:docMk/>
            <pc:sldMk cId="2435296969" sldId="265"/>
            <ac:spMk id="2" creationId="{22DB70B7-2A7F-45E9-B7FE-714204CEB18F}"/>
          </ac:spMkLst>
        </pc:spChg>
        <pc:spChg chg="mod">
          <ac:chgData name="長谷川 貴章" userId="f8f79092-be03-4891-98e1-dbeedf1f8b9b" providerId="ADAL" clId="{1C9F1B0A-3ABA-41E7-B9A2-F5E1121CA84A}" dt="2021-07-20T04:08:47.427" v="12287" actId="1076"/>
          <ac:spMkLst>
            <pc:docMk/>
            <pc:sldMk cId="2435296969" sldId="265"/>
            <ac:spMk id="3" creationId="{07399F21-1499-4ADE-AA29-14EC7818649A}"/>
          </ac:spMkLst>
        </pc:spChg>
        <pc:spChg chg="del mod">
          <ac:chgData name="長谷川 貴章" userId="f8f79092-be03-4891-98e1-dbeedf1f8b9b" providerId="ADAL" clId="{1C9F1B0A-3ABA-41E7-B9A2-F5E1121CA84A}" dt="2021-07-20T04:08:37.358" v="12285" actId="478"/>
          <ac:spMkLst>
            <pc:docMk/>
            <pc:sldMk cId="2435296969" sldId="265"/>
            <ac:spMk id="4" creationId="{98C1E790-56C5-42C2-B73E-0359CD6737D5}"/>
          </ac:spMkLst>
        </pc:spChg>
        <pc:spChg chg="add del mod">
          <ac:chgData name="長谷川 貴章" userId="f8f79092-be03-4891-98e1-dbeedf1f8b9b" providerId="ADAL" clId="{1C9F1B0A-3ABA-41E7-B9A2-F5E1121CA84A}" dt="2021-07-19T23:22:36.042" v="7943" actId="1076"/>
          <ac:spMkLst>
            <pc:docMk/>
            <pc:sldMk cId="2435296969" sldId="265"/>
            <ac:spMk id="5" creationId="{706DE62E-963B-42A2-94F1-F87C967A3DD2}"/>
          </ac:spMkLst>
        </pc:spChg>
        <pc:spChg chg="add mod">
          <ac:chgData name="長谷川 貴章" userId="f8f79092-be03-4891-98e1-dbeedf1f8b9b" providerId="ADAL" clId="{1C9F1B0A-3ABA-41E7-B9A2-F5E1121CA84A}" dt="2021-07-19T23:22:32.450" v="7942" actId="2085"/>
          <ac:spMkLst>
            <pc:docMk/>
            <pc:sldMk cId="2435296969" sldId="265"/>
            <ac:spMk id="6" creationId="{EFCF2310-CD6F-4454-9F9F-2A1450A16837}"/>
          </ac:spMkLst>
        </pc:spChg>
        <pc:spChg chg="add mod">
          <ac:chgData name="長谷川 貴章" userId="f8f79092-be03-4891-98e1-dbeedf1f8b9b" providerId="ADAL" clId="{1C9F1B0A-3ABA-41E7-B9A2-F5E1121CA84A}" dt="2021-07-20T04:08:34.629" v="12284"/>
          <ac:spMkLst>
            <pc:docMk/>
            <pc:sldMk cId="2435296969" sldId="265"/>
            <ac:spMk id="7" creationId="{FA049828-A87D-441D-94FB-65AFA619799B}"/>
          </ac:spMkLst>
        </pc:spChg>
        <pc:spChg chg="add del mod">
          <ac:chgData name="長谷川 貴章" userId="f8f79092-be03-4891-98e1-dbeedf1f8b9b" providerId="ADAL" clId="{1C9F1B0A-3ABA-41E7-B9A2-F5E1121CA84A}" dt="2021-07-20T04:08:52.960" v="12289" actId="478"/>
          <ac:spMkLst>
            <pc:docMk/>
            <pc:sldMk cId="2435296969" sldId="265"/>
            <ac:spMk id="9" creationId="{5A9C6F70-3627-49B5-8DEF-832400F4A60B}"/>
          </ac:spMkLst>
        </pc:spChg>
      </pc:sldChg>
      <pc:sldChg chg="addSp delSp modSp new mod modAnim">
        <pc:chgData name="長谷川 貴章" userId="f8f79092-be03-4891-98e1-dbeedf1f8b9b" providerId="ADAL" clId="{1C9F1B0A-3ABA-41E7-B9A2-F5E1121CA84A}" dt="2021-07-20T04:10:13.444" v="12317"/>
        <pc:sldMkLst>
          <pc:docMk/>
          <pc:sldMk cId="3661010079" sldId="266"/>
        </pc:sldMkLst>
        <pc:spChg chg="mod">
          <ac:chgData name="長谷川 貴章" userId="f8f79092-be03-4891-98e1-dbeedf1f8b9b" providerId="ADAL" clId="{1C9F1B0A-3ABA-41E7-B9A2-F5E1121CA84A}" dt="2021-07-20T03:06:50.476" v="10911"/>
          <ac:spMkLst>
            <pc:docMk/>
            <pc:sldMk cId="3661010079" sldId="266"/>
            <ac:spMk id="2" creationId="{4769E58D-7CAB-4CDA-8F72-D529B9C13A09}"/>
          </ac:spMkLst>
        </pc:spChg>
        <pc:spChg chg="mod">
          <ac:chgData name="長谷川 貴章" userId="f8f79092-be03-4891-98e1-dbeedf1f8b9b" providerId="ADAL" clId="{1C9F1B0A-3ABA-41E7-B9A2-F5E1121CA84A}" dt="2021-07-20T04:02:07.788" v="12126"/>
          <ac:spMkLst>
            <pc:docMk/>
            <pc:sldMk cId="3661010079" sldId="266"/>
            <ac:spMk id="3" creationId="{1A9E9FE1-CF5B-424A-828E-726EBE22CB0D}"/>
          </ac:spMkLst>
        </pc:spChg>
        <pc:spChg chg="del mod">
          <ac:chgData name="長谷川 貴章" userId="f8f79092-be03-4891-98e1-dbeedf1f8b9b" providerId="ADAL" clId="{1C9F1B0A-3ABA-41E7-B9A2-F5E1121CA84A}" dt="2021-07-20T04:09:58.308" v="12313" actId="478"/>
          <ac:spMkLst>
            <pc:docMk/>
            <pc:sldMk cId="3661010079" sldId="266"/>
            <ac:spMk id="4" creationId="{70E73D65-D625-4D4B-8101-3F899155AED1}"/>
          </ac:spMkLst>
        </pc:spChg>
        <pc:spChg chg="add mod">
          <ac:chgData name="長谷川 貴章" userId="f8f79092-be03-4891-98e1-dbeedf1f8b9b" providerId="ADAL" clId="{1C9F1B0A-3ABA-41E7-B9A2-F5E1121CA84A}" dt="2021-07-20T04:04:15.213" v="12250" actId="1076"/>
          <ac:spMkLst>
            <pc:docMk/>
            <pc:sldMk cId="3661010079" sldId="266"/>
            <ac:spMk id="5" creationId="{84EEA589-72FF-4AA6-A886-A88EEEAB143D}"/>
          </ac:spMkLst>
        </pc:spChg>
        <pc:spChg chg="add mod">
          <ac:chgData name="長谷川 貴章" userId="f8f79092-be03-4891-98e1-dbeedf1f8b9b" providerId="ADAL" clId="{1C9F1B0A-3ABA-41E7-B9A2-F5E1121CA84A}" dt="2021-07-20T04:03:06.429" v="12163" actId="1076"/>
          <ac:spMkLst>
            <pc:docMk/>
            <pc:sldMk cId="3661010079" sldId="266"/>
            <ac:spMk id="6" creationId="{A60CBC8D-7978-484F-BAD4-F928A1AA3A37}"/>
          </ac:spMkLst>
        </pc:spChg>
        <pc:spChg chg="add mod">
          <ac:chgData name="長谷川 貴章" userId="f8f79092-be03-4891-98e1-dbeedf1f8b9b" providerId="ADAL" clId="{1C9F1B0A-3ABA-41E7-B9A2-F5E1121CA84A}" dt="2021-07-20T04:09:55.719" v="12312"/>
          <ac:spMkLst>
            <pc:docMk/>
            <pc:sldMk cId="3661010079" sldId="266"/>
            <ac:spMk id="7" creationId="{7BF25CFE-A659-42DF-AE01-77CE392BF615}"/>
          </ac:spMkLst>
        </pc:spChg>
        <pc:spChg chg="add del mod">
          <ac:chgData name="長谷川 貴章" userId="f8f79092-be03-4891-98e1-dbeedf1f8b9b" providerId="ADAL" clId="{1C9F1B0A-3ABA-41E7-B9A2-F5E1121CA84A}" dt="2021-07-20T04:10:04.691" v="12315" actId="478"/>
          <ac:spMkLst>
            <pc:docMk/>
            <pc:sldMk cId="3661010079" sldId="266"/>
            <ac:spMk id="9" creationId="{BC6F5D20-A685-469B-A808-771D9792378A}"/>
          </ac:spMkLst>
        </pc:spChg>
      </pc:sldChg>
      <pc:sldChg chg="delSp modSp add mod modAnim">
        <pc:chgData name="長谷川 貴章" userId="f8f79092-be03-4891-98e1-dbeedf1f8b9b" providerId="ADAL" clId="{1C9F1B0A-3ABA-41E7-B9A2-F5E1121CA84A}" dt="2021-07-20T04:05:22.454" v="12254"/>
        <pc:sldMkLst>
          <pc:docMk/>
          <pc:sldMk cId="2467069515" sldId="267"/>
        </pc:sldMkLst>
        <pc:spChg chg="mod">
          <ac:chgData name="長谷川 貴章" userId="f8f79092-be03-4891-98e1-dbeedf1f8b9b" providerId="ADAL" clId="{1C9F1B0A-3ABA-41E7-B9A2-F5E1121CA84A}" dt="2021-07-20T03:07:07.566" v="10937"/>
          <ac:spMkLst>
            <pc:docMk/>
            <pc:sldMk cId="2467069515" sldId="267"/>
            <ac:spMk id="2" creationId="{4769E58D-7CAB-4CDA-8F72-D529B9C13A09}"/>
          </ac:spMkLst>
        </pc:spChg>
        <pc:spChg chg="mod">
          <ac:chgData name="長谷川 貴章" userId="f8f79092-be03-4891-98e1-dbeedf1f8b9b" providerId="ADAL" clId="{1C9F1B0A-3ABA-41E7-B9A2-F5E1121CA84A}" dt="2021-07-20T02:58:01.411" v="10586"/>
          <ac:spMkLst>
            <pc:docMk/>
            <pc:sldMk cId="2467069515" sldId="267"/>
            <ac:spMk id="3" creationId="{1A9E9FE1-CF5B-424A-828E-726EBE22CB0D}"/>
          </ac:spMkLst>
        </pc:spChg>
        <pc:spChg chg="del">
          <ac:chgData name="長谷川 貴章" userId="f8f79092-be03-4891-98e1-dbeedf1f8b9b" providerId="ADAL" clId="{1C9F1B0A-3ABA-41E7-B9A2-F5E1121CA84A}" dt="2021-07-20T02:55:56.350" v="10573" actId="478"/>
          <ac:spMkLst>
            <pc:docMk/>
            <pc:sldMk cId="2467069515" sldId="267"/>
            <ac:spMk id="4" creationId="{70E73D65-D625-4D4B-8101-3F899155AED1}"/>
          </ac:spMkLst>
        </pc:spChg>
      </pc:sldChg>
      <pc:sldChg chg="modSp new mod modAnim">
        <pc:chgData name="長谷川 貴章" userId="f8f79092-be03-4891-98e1-dbeedf1f8b9b" providerId="ADAL" clId="{1C9F1B0A-3ABA-41E7-B9A2-F5E1121CA84A}" dt="2021-07-20T04:05:22.454" v="12254"/>
        <pc:sldMkLst>
          <pc:docMk/>
          <pc:sldMk cId="1460830759" sldId="268"/>
        </pc:sldMkLst>
        <pc:spChg chg="mod">
          <ac:chgData name="長谷川 貴章" userId="f8f79092-be03-4891-98e1-dbeedf1f8b9b" providerId="ADAL" clId="{1C9F1B0A-3ABA-41E7-B9A2-F5E1121CA84A}" dt="2021-07-19T23:51:11.176" v="9198"/>
          <ac:spMkLst>
            <pc:docMk/>
            <pc:sldMk cId="1460830759" sldId="268"/>
            <ac:spMk id="2" creationId="{B0464CCE-C689-4B3E-8B22-93422EDDD08B}"/>
          </ac:spMkLst>
        </pc:spChg>
        <pc:spChg chg="mod">
          <ac:chgData name="長谷川 貴章" userId="f8f79092-be03-4891-98e1-dbeedf1f8b9b" providerId="ADAL" clId="{1C9F1B0A-3ABA-41E7-B9A2-F5E1121CA84A}" dt="2021-07-19T23:47:47.002" v="9021"/>
          <ac:spMkLst>
            <pc:docMk/>
            <pc:sldMk cId="1460830759" sldId="268"/>
            <ac:spMk id="3" creationId="{7ABF6B11-2296-4083-8F81-33F4E7872E1B}"/>
          </ac:spMkLst>
        </pc:spChg>
        <pc:spChg chg="mod">
          <ac:chgData name="長谷川 貴章" userId="f8f79092-be03-4891-98e1-dbeedf1f8b9b" providerId="ADAL" clId="{1C9F1B0A-3ABA-41E7-B9A2-F5E1121CA84A}" dt="2021-07-19T23:49:57.789" v="9190"/>
          <ac:spMkLst>
            <pc:docMk/>
            <pc:sldMk cId="1460830759" sldId="268"/>
            <ac:spMk id="4" creationId="{8058A662-D8F4-490B-B607-14D6266A5EAB}"/>
          </ac:spMkLst>
        </pc:spChg>
      </pc:sldChg>
      <pc:sldChg chg="modSp new mod modAnim">
        <pc:chgData name="長谷川 貴章" userId="f8f79092-be03-4891-98e1-dbeedf1f8b9b" providerId="ADAL" clId="{1C9F1B0A-3ABA-41E7-B9A2-F5E1121CA84A}" dt="2021-07-20T04:36:22.576" v="13062" actId="14100"/>
        <pc:sldMkLst>
          <pc:docMk/>
          <pc:sldMk cId="1203566669" sldId="269"/>
        </pc:sldMkLst>
        <pc:spChg chg="mod">
          <ac:chgData name="長谷川 貴章" userId="f8f79092-be03-4891-98e1-dbeedf1f8b9b" providerId="ADAL" clId="{1C9F1B0A-3ABA-41E7-B9A2-F5E1121CA84A}" dt="2021-07-15T01:48:16.579" v="5812" actId="20577"/>
          <ac:spMkLst>
            <pc:docMk/>
            <pc:sldMk cId="1203566669" sldId="269"/>
            <ac:spMk id="2" creationId="{B3AD1A71-C582-45BC-9B9E-95D932A63364}"/>
          </ac:spMkLst>
        </pc:spChg>
        <pc:spChg chg="mod">
          <ac:chgData name="長谷川 貴章" userId="f8f79092-be03-4891-98e1-dbeedf1f8b9b" providerId="ADAL" clId="{1C9F1B0A-3ABA-41E7-B9A2-F5E1121CA84A}" dt="2021-07-20T04:36:22.576" v="13062" actId="14100"/>
          <ac:spMkLst>
            <pc:docMk/>
            <pc:sldMk cId="1203566669" sldId="269"/>
            <ac:spMk id="3" creationId="{64959242-C3C5-4946-8A10-4427E21AE004}"/>
          </ac:spMkLst>
        </pc:spChg>
        <pc:spChg chg="mod">
          <ac:chgData name="長谷川 貴章" userId="f8f79092-be03-4891-98e1-dbeedf1f8b9b" providerId="ADAL" clId="{1C9F1B0A-3ABA-41E7-B9A2-F5E1121CA84A}" dt="2021-07-19T08:14:18.011" v="6846"/>
          <ac:spMkLst>
            <pc:docMk/>
            <pc:sldMk cId="1203566669" sldId="269"/>
            <ac:spMk id="4" creationId="{6302C5AA-409E-458C-9F8F-51257E0A5CD7}"/>
          </ac:spMkLst>
        </pc:spChg>
      </pc:sldChg>
      <pc:sldChg chg="modSp new del mod">
        <pc:chgData name="長谷川 貴章" userId="f8f79092-be03-4891-98e1-dbeedf1f8b9b" providerId="ADAL" clId="{1C9F1B0A-3ABA-41E7-B9A2-F5E1121CA84A}" dt="2021-07-19T22:46:53.365" v="6914" actId="47"/>
        <pc:sldMkLst>
          <pc:docMk/>
          <pc:sldMk cId="146792970" sldId="270"/>
        </pc:sldMkLst>
        <pc:spChg chg="mod">
          <ac:chgData name="長谷川 貴章" userId="f8f79092-be03-4891-98e1-dbeedf1f8b9b" providerId="ADAL" clId="{1C9F1B0A-3ABA-41E7-B9A2-F5E1121CA84A}" dt="2021-07-19T07:11:18.856" v="6339"/>
          <ac:spMkLst>
            <pc:docMk/>
            <pc:sldMk cId="146792970" sldId="270"/>
            <ac:spMk id="2" creationId="{5142FD22-07FF-4347-AD2F-56E6E290E744}"/>
          </ac:spMkLst>
        </pc:spChg>
        <pc:spChg chg="mod">
          <ac:chgData name="長谷川 貴章" userId="f8f79092-be03-4891-98e1-dbeedf1f8b9b" providerId="ADAL" clId="{1C9F1B0A-3ABA-41E7-B9A2-F5E1121CA84A}" dt="2021-07-19T07:12:20.631" v="6564"/>
          <ac:spMkLst>
            <pc:docMk/>
            <pc:sldMk cId="146792970" sldId="270"/>
            <ac:spMk id="3" creationId="{4BC676EB-49B1-45C0-95FA-8EFA9B14C2F6}"/>
          </ac:spMkLst>
        </pc:spChg>
      </pc:sldChg>
      <pc:sldChg chg="new del">
        <pc:chgData name="長谷川 貴章" userId="f8f79092-be03-4891-98e1-dbeedf1f8b9b" providerId="ADAL" clId="{1C9F1B0A-3ABA-41E7-B9A2-F5E1121CA84A}" dt="2021-07-15T01:27:44.665" v="5112" actId="47"/>
        <pc:sldMkLst>
          <pc:docMk/>
          <pc:sldMk cId="776494405" sldId="270"/>
        </pc:sldMkLst>
      </pc:sldChg>
      <pc:sldChg chg="modSp new mod modAnim">
        <pc:chgData name="長谷川 貴章" userId="f8f79092-be03-4891-98e1-dbeedf1f8b9b" providerId="ADAL" clId="{1C9F1B0A-3ABA-41E7-B9A2-F5E1121CA84A}" dt="2021-07-20T04:05:22.454" v="12254"/>
        <pc:sldMkLst>
          <pc:docMk/>
          <pc:sldMk cId="2597720325" sldId="270"/>
        </pc:sldMkLst>
        <pc:spChg chg="mod">
          <ac:chgData name="長谷川 貴章" userId="f8f79092-be03-4891-98e1-dbeedf1f8b9b" providerId="ADAL" clId="{1C9F1B0A-3ABA-41E7-B9A2-F5E1121CA84A}" dt="2021-07-20T03:07:13.082" v="10943"/>
          <ac:spMkLst>
            <pc:docMk/>
            <pc:sldMk cId="2597720325" sldId="270"/>
            <ac:spMk id="2" creationId="{88CD12B0-7019-42D0-8CD2-ACB52FAA9226}"/>
          </ac:spMkLst>
        </pc:spChg>
        <pc:spChg chg="mod">
          <ac:chgData name="長谷川 貴章" userId="f8f79092-be03-4891-98e1-dbeedf1f8b9b" providerId="ADAL" clId="{1C9F1B0A-3ABA-41E7-B9A2-F5E1121CA84A}" dt="2021-07-20T03:07:32.217" v="10945" actId="20577"/>
          <ac:spMkLst>
            <pc:docMk/>
            <pc:sldMk cId="2597720325" sldId="270"/>
            <ac:spMk id="3" creationId="{D6CF1024-36B0-4A72-BDDD-33F742DB0755}"/>
          </ac:spMkLst>
        </pc:spChg>
        <pc:spChg chg="mod">
          <ac:chgData name="長谷川 貴章" userId="f8f79092-be03-4891-98e1-dbeedf1f8b9b" providerId="ADAL" clId="{1C9F1B0A-3ABA-41E7-B9A2-F5E1121CA84A}" dt="2021-07-20T03:00:18.375" v="10772"/>
          <ac:spMkLst>
            <pc:docMk/>
            <pc:sldMk cId="2597720325" sldId="270"/>
            <ac:spMk id="4" creationId="{2BAF75FF-0C00-4F9F-9F4D-6D0DAEBE5BE5}"/>
          </ac:spMkLst>
        </pc:spChg>
      </pc:sldChg>
      <pc:sldChg chg="new del">
        <pc:chgData name="長谷川 貴章" userId="f8f79092-be03-4891-98e1-dbeedf1f8b9b" providerId="ADAL" clId="{1C9F1B0A-3ABA-41E7-B9A2-F5E1121CA84A}" dt="2021-07-15T02:03:17.724" v="5937" actId="47"/>
        <pc:sldMkLst>
          <pc:docMk/>
          <pc:sldMk cId="3980381853" sldId="270"/>
        </pc:sldMkLst>
      </pc:sldChg>
      <pc:sldMasterChg chg="modSldLayout">
        <pc:chgData name="長谷川 貴章" userId="f8f79092-be03-4891-98e1-dbeedf1f8b9b" providerId="ADAL" clId="{1C9F1B0A-3ABA-41E7-B9A2-F5E1121CA84A}" dt="2021-07-20T04:05:22.454" v="12254"/>
        <pc:sldMasterMkLst>
          <pc:docMk/>
          <pc:sldMasterMk cId="1540317623" sldId="2147483648"/>
        </pc:sldMasterMkLst>
        <pc:sldLayoutChg chg="modSp mod modAnim">
          <pc:chgData name="長谷川 貴章" userId="f8f79092-be03-4891-98e1-dbeedf1f8b9b" providerId="ADAL" clId="{1C9F1B0A-3ABA-41E7-B9A2-F5E1121CA84A}" dt="2021-07-20T04:05:22.454" v="12254"/>
          <pc:sldLayoutMkLst>
            <pc:docMk/>
            <pc:sldMasterMk cId="1540317623" sldId="2147483648"/>
            <pc:sldLayoutMk cId="865865203" sldId="2147483650"/>
          </pc:sldLayoutMkLst>
          <pc:spChg chg="mod">
            <ac:chgData name="長谷川 貴章" userId="f8f79092-be03-4891-98e1-dbeedf1f8b9b" providerId="ADAL" clId="{1C9F1B0A-3ABA-41E7-B9A2-F5E1121CA84A}" dt="2021-07-14T06:34:42.959" v="3122" actId="207"/>
            <ac:spMkLst>
              <pc:docMk/>
              <pc:sldMasterMk cId="1540317623" sldId="2147483648"/>
              <pc:sldLayoutMk cId="865865203" sldId="2147483650"/>
              <ac:spMk id="2" creationId="{B1E74440-8CF6-460B-91E0-2A6FA491AAAB}"/>
            </ac:spMkLst>
          </pc:spChg>
          <pc:spChg chg="mod">
            <ac:chgData name="長谷川 貴章" userId="f8f79092-be03-4891-98e1-dbeedf1f8b9b" providerId="ADAL" clId="{1C9F1B0A-3ABA-41E7-B9A2-F5E1121CA84A}" dt="2021-07-14T06:34:52.841" v="3123" actId="207"/>
            <ac:spMkLst>
              <pc:docMk/>
              <pc:sldMasterMk cId="1540317623" sldId="2147483648"/>
              <pc:sldLayoutMk cId="865865203" sldId="2147483650"/>
              <ac:spMk id="10" creationId="{229E6521-9DFD-44DC-B4D1-3F122FAA9478}"/>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4E692B-EE18-4283-B700-FD92202BD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3AE36EA-B40C-43A7-8193-83CCDBE38D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B991E-181B-40F0-9455-CF6927327969}" type="datetimeFigureOut">
              <a:rPr kumimoji="1" lang="ja-JP" altLang="en-US" smtClean="0"/>
              <a:t>2021/7/20</a:t>
            </a:fld>
            <a:endParaRPr kumimoji="1" lang="ja-JP" altLang="en-US"/>
          </a:p>
        </p:txBody>
      </p:sp>
      <p:sp>
        <p:nvSpPr>
          <p:cNvPr id="4" name="フッター プレースホルダー 3">
            <a:extLst>
              <a:ext uri="{FF2B5EF4-FFF2-40B4-BE49-F238E27FC236}">
                <a16:creationId xmlns:a16="http://schemas.microsoft.com/office/drawing/2014/main" id="{D2E741D7-BDEF-4343-B807-66CA6026FD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70ACFD6-E90A-4BA4-A78D-00DD160ED3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6704FC-64C8-4BA9-A971-0F588C10B669}" type="slidenum">
              <a:rPr kumimoji="1" lang="ja-JP" altLang="en-US" smtClean="0"/>
              <a:t>‹#›</a:t>
            </a:fld>
            <a:endParaRPr kumimoji="1" lang="ja-JP" altLang="en-US"/>
          </a:p>
        </p:txBody>
      </p:sp>
    </p:spTree>
    <p:extLst>
      <p:ext uri="{BB962C8B-B14F-4D97-AF65-F5344CB8AC3E}">
        <p14:creationId xmlns:p14="http://schemas.microsoft.com/office/powerpoint/2010/main" val="3645605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957C3-D773-4308-85DB-C6368F598F96}" type="datetimeFigureOut">
              <a:rPr kumimoji="1" lang="ja-JP" altLang="en-US" smtClean="0"/>
              <a:t>2021/7/20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E905F-176A-4FAE-9EE8-E421ABA122CB}" type="slidenum">
              <a:rPr kumimoji="1" lang="ja-JP" altLang="en-US" smtClean="0"/>
              <a:t>‹#›</a:t>
            </a:fld>
            <a:endParaRPr kumimoji="1" lang="ja-JP" altLang="en-US"/>
          </a:p>
        </p:txBody>
      </p:sp>
    </p:spTree>
    <p:extLst>
      <p:ext uri="{BB962C8B-B14F-4D97-AF65-F5344CB8AC3E}">
        <p14:creationId xmlns:p14="http://schemas.microsoft.com/office/powerpoint/2010/main" val="31457501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26E905F-176A-4FAE-9EE8-E421ABA122CB}" type="slidenum">
              <a:rPr kumimoji="1" lang="ja-JP" altLang="en-US" smtClean="0"/>
              <a:t>5</a:t>
            </a:fld>
            <a:endParaRPr kumimoji="1" lang="ja-JP" altLang="en-US"/>
          </a:p>
        </p:txBody>
      </p:sp>
    </p:spTree>
    <p:extLst>
      <p:ext uri="{BB962C8B-B14F-4D97-AF65-F5344CB8AC3E}">
        <p14:creationId xmlns:p14="http://schemas.microsoft.com/office/powerpoint/2010/main" val="426106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Fig. 1. African predator-prey communities exhibit systematic changes in ecosystem structure. Predators include lion, hyena, and other large carnivores (20 to 140 kg), which compete for large herbivore prey from dik-dik to buffalo (5 to 500 kg). Each point is a protected area, across which the biomass pyramid becomes three times more bottom-heavy at higher biomass. This near ¾ scaling law is found to recur across ecosystems globally.</a:t>
            </a:r>
            <a:endParaRPr kumimoji="1" lang="ja-JP" altLang="en-US" b="1" dirty="0"/>
          </a:p>
        </p:txBody>
      </p:sp>
      <p:sp>
        <p:nvSpPr>
          <p:cNvPr id="4" name="スライド番号プレースホルダー 3"/>
          <p:cNvSpPr>
            <a:spLocks noGrp="1"/>
          </p:cNvSpPr>
          <p:nvPr>
            <p:ph type="sldNum" sz="quarter" idx="5"/>
          </p:nvPr>
        </p:nvSpPr>
        <p:spPr/>
        <p:txBody>
          <a:bodyPr/>
          <a:lstStyle/>
          <a:p>
            <a:fld id="{526E905F-176A-4FAE-9EE8-E421ABA122CB}" type="slidenum">
              <a:rPr kumimoji="1" lang="ja-JP" altLang="en-US" smtClean="0"/>
              <a:t>8</a:t>
            </a:fld>
            <a:endParaRPr kumimoji="1" lang="ja-JP" altLang="en-US"/>
          </a:p>
        </p:txBody>
      </p:sp>
    </p:spTree>
    <p:extLst>
      <p:ext uri="{BB962C8B-B14F-4D97-AF65-F5344CB8AC3E}">
        <p14:creationId xmlns:p14="http://schemas.microsoft.com/office/powerpoint/2010/main" val="185746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26E905F-176A-4FAE-9EE8-E421ABA122CB}" type="slidenum">
              <a:rPr kumimoji="1" lang="ja-JP" altLang="en-US" smtClean="0"/>
              <a:t>9</a:t>
            </a:fld>
            <a:endParaRPr kumimoji="1" lang="ja-JP" altLang="en-US"/>
          </a:p>
        </p:txBody>
      </p:sp>
    </p:spTree>
    <p:extLst>
      <p:ext uri="{BB962C8B-B14F-4D97-AF65-F5344CB8AC3E}">
        <p14:creationId xmlns:p14="http://schemas.microsoft.com/office/powerpoint/2010/main" val="271089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9C2F6-4003-4494-B07C-0258407DE5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A8394D7-1BAB-42BF-BB8F-F3F885A12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840293-36BD-423C-9E13-0637676FED3E}"/>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5" name="フッター プレースホルダー 4">
            <a:extLst>
              <a:ext uri="{FF2B5EF4-FFF2-40B4-BE49-F238E27FC236}">
                <a16:creationId xmlns:a16="http://schemas.microsoft.com/office/drawing/2014/main" id="{FFE099AE-9EC3-4CBC-B886-02DF95EAE3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1AA16B-975A-47A2-BFD1-A231624A299C}"/>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54665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6E3A1-11E8-4CF4-A08C-7CE90D62207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4F466E-50C8-4FCB-8C49-2B479E0EA2C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E11714-753A-4769-8005-D85878C44FBA}"/>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5" name="フッター プレースホルダー 4">
            <a:extLst>
              <a:ext uri="{FF2B5EF4-FFF2-40B4-BE49-F238E27FC236}">
                <a16:creationId xmlns:a16="http://schemas.microsoft.com/office/drawing/2014/main" id="{59FB8753-B954-4C68-8F5F-0B5D389F45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85882C-2ADC-419B-9B57-D18DD6887690}"/>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88847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06F0B73-959D-4106-A371-172AC490A3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05ADEE-D8CB-417D-B174-15AE2903B7F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AF5214-A606-4E4D-BAB5-8F1B67A5EBE4}"/>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5" name="フッター プレースホルダー 4">
            <a:extLst>
              <a:ext uri="{FF2B5EF4-FFF2-40B4-BE49-F238E27FC236}">
                <a16:creationId xmlns:a16="http://schemas.microsoft.com/office/drawing/2014/main" id="{A52F155D-2614-4AF2-89C4-08BCA3F716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E54E42-BD2F-4ADD-BC99-2C3AE4585A69}"/>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4232939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E74440-8CF6-460B-91E0-2A6FA491AAAB}"/>
              </a:ext>
            </a:extLst>
          </p:cNvPr>
          <p:cNvSpPr>
            <a:spLocks noGrp="1"/>
          </p:cNvSpPr>
          <p:nvPr>
            <p:ph type="title" hasCustomPrompt="1"/>
          </p:nvPr>
        </p:nvSpPr>
        <p:spPr>
          <a:xfrm>
            <a:off x="0" y="0"/>
            <a:ext cx="12192000" cy="1224000"/>
          </a:xfrm>
          <a:solidFill>
            <a:srgbClr val="005F73"/>
          </a:solidFill>
        </p:spPr>
        <p:txBody>
          <a:bodyPr lIns="180000">
            <a:normAutofit/>
          </a:bodyPr>
          <a:lstStyle>
            <a:lvl1pPr>
              <a:defRPr sz="4000" b="1">
                <a:solidFill>
                  <a:schemeClr val="bg1"/>
                </a:solidFill>
                <a:latin typeface="+mn-ea"/>
                <a:ea typeface="+mn-ea"/>
              </a:defRPr>
            </a:lvl1pPr>
          </a:lstStyle>
          <a:p>
            <a:r>
              <a:rPr kumimoji="1" lang="ja-JP" altLang="en-US" dirty="0"/>
              <a:t>マスタータイトルの書式設定</a:t>
            </a:r>
          </a:p>
        </p:txBody>
      </p:sp>
      <p:sp>
        <p:nvSpPr>
          <p:cNvPr id="3" name="コンテンツ プレースホルダー 2">
            <a:extLst>
              <a:ext uri="{FF2B5EF4-FFF2-40B4-BE49-F238E27FC236}">
                <a16:creationId xmlns:a16="http://schemas.microsoft.com/office/drawing/2014/main" id="{3F504271-1398-4C64-81F0-4EE0C0CA7106}"/>
              </a:ext>
            </a:extLst>
          </p:cNvPr>
          <p:cNvSpPr>
            <a:spLocks noGrp="1"/>
          </p:cNvSpPr>
          <p:nvPr>
            <p:ph idx="1"/>
          </p:nvPr>
        </p:nvSpPr>
        <p:spPr>
          <a:xfrm>
            <a:off x="838200" y="1825624"/>
            <a:ext cx="10515600" cy="3965575"/>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C1708633-16AB-413D-A2B9-3AA46C293573}"/>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
        <p:nvSpPr>
          <p:cNvPr id="10" name="テキスト プレースホルダー 9">
            <a:extLst>
              <a:ext uri="{FF2B5EF4-FFF2-40B4-BE49-F238E27FC236}">
                <a16:creationId xmlns:a16="http://schemas.microsoft.com/office/drawing/2014/main" id="{229E6521-9DFD-44DC-B4D1-3F122FAA9478}"/>
              </a:ext>
            </a:extLst>
          </p:cNvPr>
          <p:cNvSpPr>
            <a:spLocks noGrp="1"/>
          </p:cNvSpPr>
          <p:nvPr>
            <p:ph type="body" sz="quarter" idx="13"/>
          </p:nvPr>
        </p:nvSpPr>
        <p:spPr>
          <a:xfrm>
            <a:off x="0" y="6123360"/>
            <a:ext cx="12192000" cy="734639"/>
          </a:xfrm>
        </p:spPr>
        <p:txBody>
          <a:bodyPr>
            <a:noAutofit/>
          </a:bodyPr>
          <a:lstStyle>
            <a:lvl1pPr marL="0" indent="0" algn="ctr">
              <a:buNone/>
              <a:defRPr sz="4000" b="1">
                <a:solidFill>
                  <a:srgbClr val="EE9B00"/>
                </a:solidFill>
                <a:latin typeface="+mn-ea"/>
                <a:ea typeface="+mn-ea"/>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86586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FF1AF-5883-467C-A111-61FC149DDA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4398ED-0E99-44C6-97FE-37A2C2F45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D68E42F-34CA-4FCB-9E44-9FCDCB84E205}"/>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5" name="フッター プレースホルダー 4">
            <a:extLst>
              <a:ext uri="{FF2B5EF4-FFF2-40B4-BE49-F238E27FC236}">
                <a16:creationId xmlns:a16="http://schemas.microsoft.com/office/drawing/2014/main" id="{C72D5364-7A43-4B3B-89A5-F657892EF3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6776AC-516F-495B-A2D5-26ADF2889DB1}"/>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357061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DFA6-0AC9-4E7F-B4C5-1FCF1DE3800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9CB983-AA09-401C-BEE6-953FEE55DB0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463EE8-F731-4F5F-9095-9D1192300A4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ECD4E9-4B92-4AE4-A697-075BEDEDAF01}"/>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6" name="フッター プレースホルダー 5">
            <a:extLst>
              <a:ext uri="{FF2B5EF4-FFF2-40B4-BE49-F238E27FC236}">
                <a16:creationId xmlns:a16="http://schemas.microsoft.com/office/drawing/2014/main" id="{657A1656-FBC4-4CBC-9C9B-620C5CC183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5423B5-C805-45DC-9739-0E62B6CBBD02}"/>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207003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36E2F-7CBD-4D40-8028-4722F0EB2E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5F5DDC-03DB-460B-BADC-EF31C5257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4C3C04E-0F2B-4117-A8B6-16DA7FEF7BF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11E9DF4-DB8B-4533-AE9B-23B51A20A7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B6193CC-B17B-4E5B-9A70-479BB5DF995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B9F0E1-7938-47DC-A192-9979CF8E8C9F}"/>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8" name="フッター プレースホルダー 7">
            <a:extLst>
              <a:ext uri="{FF2B5EF4-FFF2-40B4-BE49-F238E27FC236}">
                <a16:creationId xmlns:a16="http://schemas.microsoft.com/office/drawing/2014/main" id="{EBF934A6-1BE5-446B-93ED-A2BA7696A3C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66F6EBE-CEF0-448F-A767-16009C1A0E51}"/>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264415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8EEC-2AD2-4C54-BD1B-8A2EB7771EF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808CF12-4E6A-40D6-8592-CDCFD5082CDF}"/>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4" name="フッター プレースホルダー 3">
            <a:extLst>
              <a:ext uri="{FF2B5EF4-FFF2-40B4-BE49-F238E27FC236}">
                <a16:creationId xmlns:a16="http://schemas.microsoft.com/office/drawing/2014/main" id="{CEBA342F-473B-4EDD-9FF4-E58187A3D80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966E98D-B009-4286-B218-0BFB8AE48377}"/>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162021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ABF5DD-C888-4F12-807B-58E9DC6F5D91}"/>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3" name="フッター プレースホルダー 2">
            <a:extLst>
              <a:ext uri="{FF2B5EF4-FFF2-40B4-BE49-F238E27FC236}">
                <a16:creationId xmlns:a16="http://schemas.microsoft.com/office/drawing/2014/main" id="{1535FCA3-A292-4612-9807-79A4951E3B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5AFFB8-8D50-4F71-9448-7D3771E1A27F}"/>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400950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D48F4-BF31-4B08-9433-815488A2B1D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111C6B6-F2CC-4530-8FA1-91F2485BF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CC395A-53DE-45EC-B8A4-EA72A383A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756751-E5BA-45B0-B861-30015B870373}"/>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6" name="フッター プレースホルダー 5">
            <a:extLst>
              <a:ext uri="{FF2B5EF4-FFF2-40B4-BE49-F238E27FC236}">
                <a16:creationId xmlns:a16="http://schemas.microsoft.com/office/drawing/2014/main" id="{C954B35B-2ECC-460C-8F3B-0545DA38AC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826454-4E4C-4FB2-9BE4-5EA96F19849A}"/>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25850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68272-C677-47A6-9D80-A894B27152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C7E836-4248-4FB1-BC94-F4D4E615C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E4B97A6-869E-481B-A8FF-1B18299CA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1C945A-6368-4760-B2A8-87B6EDE1694B}"/>
              </a:ext>
            </a:extLst>
          </p:cNvPr>
          <p:cNvSpPr>
            <a:spLocks noGrp="1"/>
          </p:cNvSpPr>
          <p:nvPr>
            <p:ph type="dt" sz="half" idx="10"/>
          </p:nvPr>
        </p:nvSpPr>
        <p:spPr/>
        <p:txBody>
          <a:bodyPr/>
          <a:lstStyle/>
          <a:p>
            <a:fld id="{7E6DF098-28FB-4B93-BD38-9DDE45C281E9}" type="datetimeFigureOut">
              <a:rPr kumimoji="1" lang="ja-JP" altLang="en-US" smtClean="0"/>
              <a:t>2021/7/20</a:t>
            </a:fld>
            <a:endParaRPr kumimoji="1" lang="ja-JP" altLang="en-US"/>
          </a:p>
        </p:txBody>
      </p:sp>
      <p:sp>
        <p:nvSpPr>
          <p:cNvPr id="6" name="フッター プレースホルダー 5">
            <a:extLst>
              <a:ext uri="{FF2B5EF4-FFF2-40B4-BE49-F238E27FC236}">
                <a16:creationId xmlns:a16="http://schemas.microsoft.com/office/drawing/2014/main" id="{95CAF8F6-7C3D-4D2D-A6B0-7705D0B8D0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6EF27A-9361-4BD9-8D1B-CDC1DCCFB91D}"/>
              </a:ext>
            </a:extLst>
          </p:cNvPr>
          <p:cNvSpPr>
            <a:spLocks noGrp="1"/>
          </p:cNvSpPr>
          <p:nvPr>
            <p:ph type="sldNum" sz="quarter" idx="12"/>
          </p:nvPr>
        </p:nvSpPr>
        <p:spPr/>
        <p:txBody>
          <a:body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278817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300571-4485-4137-9075-393C182E89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B22527-F189-4DA0-BAD7-1B59E4AB0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FE3FA2-7299-4F38-8476-532A88F56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DF098-28FB-4B93-BD38-9DDE45C281E9}" type="datetimeFigureOut">
              <a:rPr kumimoji="1" lang="ja-JP" altLang="en-US" smtClean="0"/>
              <a:t>2021/7/20</a:t>
            </a:fld>
            <a:endParaRPr kumimoji="1" lang="ja-JP" altLang="en-US"/>
          </a:p>
        </p:txBody>
      </p:sp>
      <p:sp>
        <p:nvSpPr>
          <p:cNvPr id="5" name="フッター プレースホルダー 4">
            <a:extLst>
              <a:ext uri="{FF2B5EF4-FFF2-40B4-BE49-F238E27FC236}">
                <a16:creationId xmlns:a16="http://schemas.microsoft.com/office/drawing/2014/main" id="{0D45EE8B-9298-414C-A5F8-0E7B38B4D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A3535B7-C425-4377-A5D3-1461E37C0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CA125-E2C9-4C33-B812-6B0CA19C1751}" type="slidenum">
              <a:rPr kumimoji="1" lang="ja-JP" altLang="en-US" smtClean="0"/>
              <a:t>‹#›</a:t>
            </a:fld>
            <a:endParaRPr kumimoji="1" lang="ja-JP" altLang="en-US"/>
          </a:p>
        </p:txBody>
      </p:sp>
    </p:spTree>
    <p:extLst>
      <p:ext uri="{BB962C8B-B14F-4D97-AF65-F5344CB8AC3E}">
        <p14:creationId xmlns:p14="http://schemas.microsoft.com/office/powerpoint/2010/main" val="154031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515F1-7AC2-4AA8-9859-C64D0E36E0AD}"/>
              </a:ext>
            </a:extLst>
          </p:cNvPr>
          <p:cNvSpPr>
            <a:spLocks noGrp="1"/>
          </p:cNvSpPr>
          <p:nvPr>
            <p:ph type="ctrTitle"/>
          </p:nvPr>
        </p:nvSpPr>
        <p:spPr>
          <a:xfrm>
            <a:off x="239697" y="1122363"/>
            <a:ext cx="11807301" cy="2387600"/>
          </a:xfrm>
        </p:spPr>
        <p:txBody>
          <a:bodyPr>
            <a:normAutofit/>
          </a:bodyPr>
          <a:lstStyle/>
          <a:p>
            <a:r>
              <a:rPr kumimoji="1" lang="en-US" altLang="ja-JP" sz="4400" b="1" dirty="0">
                <a:solidFill>
                  <a:srgbClr val="005F73"/>
                </a:solidFill>
                <a:latin typeface="+mn-ea"/>
                <a:ea typeface="+mn-ea"/>
              </a:rPr>
              <a:t>The Ecosystem: </a:t>
            </a:r>
            <a:br>
              <a:rPr kumimoji="1" lang="en-US" altLang="ja-JP" sz="4400" b="1" dirty="0">
                <a:solidFill>
                  <a:srgbClr val="005F73"/>
                </a:solidFill>
                <a:latin typeface="+mn-ea"/>
                <a:ea typeface="+mn-ea"/>
              </a:rPr>
            </a:br>
            <a:r>
              <a:rPr kumimoji="1" lang="en-US" altLang="ja-JP" sz="4400" b="1" dirty="0">
                <a:solidFill>
                  <a:srgbClr val="005F73"/>
                </a:solidFill>
                <a:latin typeface="+mn-ea"/>
                <a:ea typeface="+mn-ea"/>
              </a:rPr>
              <a:t>Superorganism, or Collection of Individuals?</a:t>
            </a:r>
            <a:endParaRPr kumimoji="1" lang="ja-JP" altLang="en-US" sz="4400" b="1" dirty="0">
              <a:solidFill>
                <a:srgbClr val="005F73"/>
              </a:solidFill>
              <a:latin typeface="+mn-ea"/>
              <a:ea typeface="+mn-ea"/>
            </a:endParaRPr>
          </a:p>
        </p:txBody>
      </p:sp>
      <p:sp>
        <p:nvSpPr>
          <p:cNvPr id="3" name="字幕 2">
            <a:extLst>
              <a:ext uri="{FF2B5EF4-FFF2-40B4-BE49-F238E27FC236}">
                <a16:creationId xmlns:a16="http://schemas.microsoft.com/office/drawing/2014/main" id="{28C6DBD7-5179-4D8C-AEA3-C3E4222C9E2B}"/>
              </a:ext>
            </a:extLst>
          </p:cNvPr>
          <p:cNvSpPr>
            <a:spLocks noGrp="1"/>
          </p:cNvSpPr>
          <p:nvPr>
            <p:ph type="subTitle" idx="1"/>
          </p:nvPr>
        </p:nvSpPr>
        <p:spPr/>
        <p:txBody>
          <a:bodyPr/>
          <a:lstStyle/>
          <a:p>
            <a:r>
              <a:rPr kumimoji="1" lang="en-US" altLang="ja-JP" dirty="0"/>
              <a:t>21/07/15 Unsolved Problems in Ecology</a:t>
            </a:r>
          </a:p>
          <a:p>
            <a:r>
              <a:rPr kumimoji="1" lang="ja-JP" altLang="en-US" dirty="0"/>
              <a:t>広域性資源部　外洋資源グループ</a:t>
            </a:r>
            <a:endParaRPr kumimoji="1" lang="en-US" altLang="ja-JP" dirty="0"/>
          </a:p>
          <a:p>
            <a:r>
              <a:rPr lang="ja-JP" altLang="en-US" dirty="0"/>
              <a:t>長谷川貴章</a:t>
            </a:r>
            <a:endParaRPr kumimoji="1" lang="ja-JP" altLang="en-US" dirty="0"/>
          </a:p>
        </p:txBody>
      </p:sp>
    </p:spTree>
    <p:extLst>
      <p:ext uri="{BB962C8B-B14F-4D97-AF65-F5344CB8AC3E}">
        <p14:creationId xmlns:p14="http://schemas.microsoft.com/office/powerpoint/2010/main" val="54314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69E58D-7CAB-4CDA-8F72-D529B9C13A09}"/>
              </a:ext>
            </a:extLst>
          </p:cNvPr>
          <p:cNvSpPr>
            <a:spLocks noGrp="1"/>
          </p:cNvSpPr>
          <p:nvPr>
            <p:ph type="title"/>
          </p:nvPr>
        </p:nvSpPr>
        <p:spPr/>
        <p:txBody>
          <a:bodyPr/>
          <a:lstStyle/>
          <a:p>
            <a:r>
              <a:rPr lang="ja-JP" altLang="en-US" dirty="0"/>
              <a:t>生態系を理解する：個体レベルからの</a:t>
            </a:r>
            <a:r>
              <a:rPr kumimoji="1" lang="ja-JP" altLang="en-US" dirty="0"/>
              <a:t>視点①</a:t>
            </a:r>
          </a:p>
        </p:txBody>
      </p:sp>
      <p:sp>
        <p:nvSpPr>
          <p:cNvPr id="3" name="コンテンツ プレースホルダー 2">
            <a:extLst>
              <a:ext uri="{FF2B5EF4-FFF2-40B4-BE49-F238E27FC236}">
                <a16:creationId xmlns:a16="http://schemas.microsoft.com/office/drawing/2014/main" id="{1A9E9FE1-CF5B-424A-828E-726EBE22CB0D}"/>
              </a:ext>
            </a:extLst>
          </p:cNvPr>
          <p:cNvSpPr>
            <a:spLocks noGrp="1"/>
          </p:cNvSpPr>
          <p:nvPr>
            <p:ph idx="1"/>
          </p:nvPr>
        </p:nvSpPr>
        <p:spPr/>
        <p:txBody>
          <a:bodyPr>
            <a:normAutofit/>
          </a:bodyPr>
          <a:lstStyle/>
          <a:p>
            <a:pPr marL="0" indent="0">
              <a:buNone/>
            </a:pPr>
            <a:r>
              <a:rPr kumimoji="1" lang="ja-JP" altLang="en-US" b="1" dirty="0">
                <a:solidFill>
                  <a:srgbClr val="005F73"/>
                </a:solidFill>
              </a:rPr>
              <a:t>生態系の多様性と安定性の関係の解明</a:t>
            </a:r>
            <a:endParaRPr kumimoji="1" lang="en-US" altLang="ja-JP" b="1" dirty="0">
              <a:solidFill>
                <a:srgbClr val="005F73"/>
              </a:solidFill>
            </a:endParaRPr>
          </a:p>
          <a:p>
            <a:r>
              <a:rPr lang="ja-JP" altLang="en-US" sz="2400" dirty="0"/>
              <a:t>生態系の安定性は個体群レベルの多様性の結果として生じる</a:t>
            </a:r>
            <a:endParaRPr lang="en-US" altLang="ja-JP" sz="2400" dirty="0"/>
          </a:p>
          <a:p>
            <a:r>
              <a:rPr lang="ja-JP" altLang="en-US" sz="2400" dirty="0"/>
              <a:t>多様性と複雑性は不安定性をもたらすはず（</a:t>
            </a:r>
            <a:r>
              <a:rPr lang="en-US" altLang="ja-JP" sz="2400" dirty="0"/>
              <a:t>May</a:t>
            </a:r>
            <a:r>
              <a:rPr lang="ja-JP" altLang="en-US" sz="2400" dirty="0"/>
              <a:t>のパラドックス）</a:t>
            </a:r>
            <a:endParaRPr lang="en-US" altLang="ja-JP" sz="2400" dirty="0"/>
          </a:p>
          <a:p>
            <a:r>
              <a:rPr lang="ja-JP" altLang="en-US" sz="2400" dirty="0"/>
              <a:t>多様性と安定性の関係は個体レベルと生態系レベルで異なる</a:t>
            </a:r>
            <a:endParaRPr lang="en-US" altLang="ja-JP" sz="2400" dirty="0"/>
          </a:p>
        </p:txBody>
      </p:sp>
    </p:spTree>
    <p:extLst>
      <p:ext uri="{BB962C8B-B14F-4D97-AF65-F5344CB8AC3E}">
        <p14:creationId xmlns:p14="http://schemas.microsoft.com/office/powerpoint/2010/main" val="246706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D12B0-7019-42D0-8CD2-ACB52FAA9226}"/>
              </a:ext>
            </a:extLst>
          </p:cNvPr>
          <p:cNvSpPr>
            <a:spLocks noGrp="1"/>
          </p:cNvSpPr>
          <p:nvPr>
            <p:ph type="title"/>
          </p:nvPr>
        </p:nvSpPr>
        <p:spPr/>
        <p:txBody>
          <a:bodyPr/>
          <a:lstStyle/>
          <a:p>
            <a:r>
              <a:rPr lang="ja-JP" altLang="en-US" dirty="0"/>
              <a:t>生態系を理解する：個体レベルからの</a:t>
            </a:r>
            <a:r>
              <a:rPr kumimoji="1" lang="ja-JP" altLang="en-US" dirty="0"/>
              <a:t>視点②</a:t>
            </a:r>
          </a:p>
        </p:txBody>
      </p:sp>
      <p:sp>
        <p:nvSpPr>
          <p:cNvPr id="3" name="コンテンツ プレースホルダー 2">
            <a:extLst>
              <a:ext uri="{FF2B5EF4-FFF2-40B4-BE49-F238E27FC236}">
                <a16:creationId xmlns:a16="http://schemas.microsoft.com/office/drawing/2014/main" id="{D6CF1024-36B0-4A72-BDDD-33F742DB0755}"/>
              </a:ext>
            </a:extLst>
          </p:cNvPr>
          <p:cNvSpPr>
            <a:spLocks noGrp="1"/>
          </p:cNvSpPr>
          <p:nvPr>
            <p:ph idx="1"/>
          </p:nvPr>
        </p:nvSpPr>
        <p:spPr/>
        <p:txBody>
          <a:bodyPr/>
          <a:lstStyle/>
          <a:p>
            <a:pPr marL="0" indent="0">
              <a:buNone/>
            </a:pPr>
            <a:r>
              <a:rPr kumimoji="1" lang="ja-JP" altLang="en-US" b="1" dirty="0">
                <a:solidFill>
                  <a:srgbClr val="005F73"/>
                </a:solidFill>
              </a:rPr>
              <a:t>多様性が安定性を生むメカニズムの解明</a:t>
            </a:r>
            <a:endParaRPr kumimoji="1" lang="en-US" altLang="ja-JP" b="1" dirty="0">
              <a:solidFill>
                <a:srgbClr val="005F73"/>
              </a:solidFill>
            </a:endParaRPr>
          </a:p>
          <a:p>
            <a:r>
              <a:rPr lang="ja-JP" altLang="en-US" dirty="0"/>
              <a:t>個体群動態モデルによる生態系の安定性の予測</a:t>
            </a:r>
            <a:endParaRPr lang="en-US" altLang="ja-JP" dirty="0"/>
          </a:p>
          <a:p>
            <a:r>
              <a:rPr lang="ja-JP" altLang="en-US" dirty="0"/>
              <a:t>種の環境に対する応答性の違い（非同期性）が安定性を生むことを明らかに</a:t>
            </a:r>
            <a:endParaRPr kumimoji="1" lang="en-US" altLang="ja-JP" dirty="0"/>
          </a:p>
          <a:p>
            <a:pPr marL="0" indent="0">
              <a:buNone/>
            </a:pPr>
            <a:endParaRPr kumimoji="1" lang="ja-JP" altLang="en-US" dirty="0"/>
          </a:p>
        </p:txBody>
      </p:sp>
      <p:sp>
        <p:nvSpPr>
          <p:cNvPr id="4" name="テキスト プレースホルダー 3">
            <a:extLst>
              <a:ext uri="{FF2B5EF4-FFF2-40B4-BE49-F238E27FC236}">
                <a16:creationId xmlns:a16="http://schemas.microsoft.com/office/drawing/2014/main" id="{2BAF75FF-0C00-4F9F-9F4D-6D0DAEBE5BE5}"/>
              </a:ext>
            </a:extLst>
          </p:cNvPr>
          <p:cNvSpPr>
            <a:spLocks noGrp="1"/>
          </p:cNvSpPr>
          <p:nvPr>
            <p:ph type="body" sz="quarter" idx="13"/>
          </p:nvPr>
        </p:nvSpPr>
        <p:spPr/>
        <p:txBody>
          <a:bodyPr/>
          <a:lstStyle/>
          <a:p>
            <a:r>
              <a:rPr kumimoji="1" lang="ja-JP" altLang="en-US" dirty="0"/>
              <a:t>個体群生態学が生態系生態学の基礎を築いた</a:t>
            </a:r>
          </a:p>
        </p:txBody>
      </p:sp>
    </p:spTree>
    <p:extLst>
      <p:ext uri="{BB962C8B-B14F-4D97-AF65-F5344CB8AC3E}">
        <p14:creationId xmlns:p14="http://schemas.microsoft.com/office/powerpoint/2010/main" val="259772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464CCE-C689-4B3E-8B22-93422EDDD08B}"/>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ABF6B11-2296-4083-8F81-33F4E7872E1B}"/>
              </a:ext>
            </a:extLst>
          </p:cNvPr>
          <p:cNvSpPr>
            <a:spLocks noGrp="1"/>
          </p:cNvSpPr>
          <p:nvPr>
            <p:ph idx="1"/>
          </p:nvPr>
        </p:nvSpPr>
        <p:spPr/>
        <p:txBody>
          <a:bodyPr/>
          <a:lstStyle/>
          <a:p>
            <a:r>
              <a:rPr kumimoji="1" lang="ja-JP" altLang="en-US" dirty="0"/>
              <a:t>生態系は１つの生命体</a:t>
            </a:r>
            <a:r>
              <a:rPr lang="ja-JP" altLang="en-US" dirty="0"/>
              <a:t>でもただの個体の集合でもない</a:t>
            </a:r>
            <a:endParaRPr lang="en-US" altLang="ja-JP" dirty="0"/>
          </a:p>
          <a:p>
            <a:r>
              <a:rPr kumimoji="1" lang="ja-JP" altLang="en-US" dirty="0"/>
              <a:t>両者の相対的重要性を知るために２つの視点が必要</a:t>
            </a:r>
            <a:endParaRPr kumimoji="1" lang="en-US" altLang="ja-JP" dirty="0"/>
          </a:p>
          <a:p>
            <a:pPr lvl="1"/>
            <a:r>
              <a:rPr lang="en-US" altLang="ja-JP" dirty="0"/>
              <a:t>Top-down</a:t>
            </a:r>
            <a:r>
              <a:rPr lang="ja-JP" altLang="en-US" dirty="0"/>
              <a:t>：生態系レベルでの視点</a:t>
            </a:r>
            <a:endParaRPr lang="en-US" altLang="ja-JP" dirty="0"/>
          </a:p>
          <a:p>
            <a:pPr lvl="1"/>
            <a:r>
              <a:rPr kumimoji="1" lang="en-US" altLang="ja-JP" dirty="0"/>
              <a:t>Bottom-</a:t>
            </a:r>
            <a:r>
              <a:rPr lang="en-US" altLang="ja-JP" dirty="0"/>
              <a:t>up</a:t>
            </a:r>
            <a:r>
              <a:rPr lang="ja-JP" altLang="en-US" dirty="0"/>
              <a:t>：個体レベルでの視点</a:t>
            </a:r>
            <a:endParaRPr kumimoji="1" lang="en-US" altLang="ja-JP" dirty="0"/>
          </a:p>
        </p:txBody>
      </p:sp>
      <p:sp>
        <p:nvSpPr>
          <p:cNvPr id="4" name="テキスト プレースホルダー 3">
            <a:extLst>
              <a:ext uri="{FF2B5EF4-FFF2-40B4-BE49-F238E27FC236}">
                <a16:creationId xmlns:a16="http://schemas.microsoft.com/office/drawing/2014/main" id="{8058A662-D8F4-490B-B607-14D6266A5EAB}"/>
              </a:ext>
            </a:extLst>
          </p:cNvPr>
          <p:cNvSpPr>
            <a:spLocks noGrp="1"/>
          </p:cNvSpPr>
          <p:nvPr>
            <p:ph type="body" sz="quarter" idx="13"/>
          </p:nvPr>
        </p:nvSpPr>
        <p:spPr/>
        <p:txBody>
          <a:bodyPr/>
          <a:lstStyle/>
          <a:p>
            <a:r>
              <a:rPr kumimoji="1" lang="ja-JP" altLang="en-US" dirty="0"/>
              <a:t>両視点を持つことで生態学の統合が進む</a:t>
            </a:r>
          </a:p>
        </p:txBody>
      </p:sp>
    </p:spTree>
    <p:extLst>
      <p:ext uri="{BB962C8B-B14F-4D97-AF65-F5344CB8AC3E}">
        <p14:creationId xmlns:p14="http://schemas.microsoft.com/office/powerpoint/2010/main" val="146083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0F5483-24F8-42C3-B0C9-31DA0766D469}"/>
              </a:ext>
            </a:extLst>
          </p:cNvPr>
          <p:cNvSpPr>
            <a:spLocks noGrp="1"/>
          </p:cNvSpPr>
          <p:nvPr>
            <p:ph type="title"/>
          </p:nvPr>
        </p:nvSpPr>
        <p:spPr/>
        <p:txBody>
          <a:bodyPr/>
          <a:lstStyle/>
          <a:p>
            <a:r>
              <a:rPr kumimoji="1" lang="ja-JP" altLang="en-US" dirty="0"/>
              <a:t>著者の紹介：</a:t>
            </a:r>
            <a:r>
              <a:rPr kumimoji="1" lang="en-US" altLang="ja-JP" dirty="0"/>
              <a:t>Michel </a:t>
            </a:r>
            <a:r>
              <a:rPr kumimoji="1" lang="en-US" altLang="ja-JP" dirty="0" err="1"/>
              <a:t>Loreau</a:t>
            </a:r>
            <a:endParaRPr kumimoji="1" lang="ja-JP" altLang="en-US" dirty="0"/>
          </a:p>
        </p:txBody>
      </p:sp>
      <p:sp>
        <p:nvSpPr>
          <p:cNvPr id="3" name="コンテンツ プレースホルダー 2">
            <a:extLst>
              <a:ext uri="{FF2B5EF4-FFF2-40B4-BE49-F238E27FC236}">
                <a16:creationId xmlns:a16="http://schemas.microsoft.com/office/drawing/2014/main" id="{20FDA609-3047-4F42-9F2F-E89184AAD761}"/>
              </a:ext>
            </a:extLst>
          </p:cNvPr>
          <p:cNvSpPr>
            <a:spLocks noGrp="1"/>
          </p:cNvSpPr>
          <p:nvPr>
            <p:ph idx="1"/>
          </p:nvPr>
        </p:nvSpPr>
        <p:spPr/>
        <p:txBody>
          <a:bodyPr>
            <a:normAutofit/>
          </a:bodyPr>
          <a:lstStyle/>
          <a:p>
            <a:pPr marL="0" indent="0">
              <a:buNone/>
            </a:pPr>
            <a:r>
              <a:rPr kumimoji="1" lang="en-US" altLang="ja-JP" b="1" dirty="0">
                <a:solidFill>
                  <a:srgbClr val="005F73"/>
                </a:solidFill>
              </a:rPr>
              <a:t>Research</a:t>
            </a:r>
            <a:r>
              <a:rPr kumimoji="1" lang="ja-JP" altLang="en-US" b="1" dirty="0">
                <a:solidFill>
                  <a:srgbClr val="005F73"/>
                </a:solidFill>
              </a:rPr>
              <a:t> </a:t>
            </a:r>
            <a:r>
              <a:rPr lang="en-US" altLang="ja-JP" b="1" dirty="0">
                <a:solidFill>
                  <a:srgbClr val="005F73"/>
                </a:solidFill>
              </a:rPr>
              <a:t>focus</a:t>
            </a:r>
            <a:endParaRPr kumimoji="1" lang="en-US" altLang="ja-JP" b="1" dirty="0">
              <a:solidFill>
                <a:srgbClr val="005F73"/>
              </a:solidFill>
            </a:endParaRPr>
          </a:p>
          <a:p>
            <a:r>
              <a:rPr kumimoji="1" lang="ja-JP" altLang="en-US" dirty="0"/>
              <a:t>生物多様性と生態系機能の関係</a:t>
            </a:r>
            <a:endParaRPr kumimoji="1" lang="en-US" altLang="ja-JP" dirty="0"/>
          </a:p>
          <a:p>
            <a:r>
              <a:rPr lang="ja-JP" altLang="en-US" dirty="0"/>
              <a:t>メタ個体群、メタ生態系の動態</a:t>
            </a:r>
            <a:endParaRPr lang="en-US" altLang="ja-JP" dirty="0"/>
          </a:p>
          <a:p>
            <a:pPr marL="0" indent="0">
              <a:buNone/>
            </a:pPr>
            <a:endParaRPr kumimoji="1" lang="en-US" altLang="ja-JP" dirty="0"/>
          </a:p>
          <a:p>
            <a:pPr marL="0" indent="0">
              <a:buNone/>
            </a:pPr>
            <a:r>
              <a:rPr lang="en-US" altLang="ja-JP" b="1" dirty="0">
                <a:solidFill>
                  <a:srgbClr val="005F73"/>
                </a:solidFill>
              </a:rPr>
              <a:t>Research goal</a:t>
            </a:r>
            <a:endParaRPr kumimoji="1" lang="en-US" altLang="ja-JP" b="1" dirty="0">
              <a:solidFill>
                <a:srgbClr val="005F73"/>
              </a:solidFill>
            </a:endParaRPr>
          </a:p>
          <a:p>
            <a:r>
              <a:rPr lang="ja-JP" altLang="en-US" dirty="0"/>
              <a:t>進化生物学と生態系生態学の融合</a:t>
            </a:r>
            <a:endParaRPr kumimoji="1" lang="ja-JP" altLang="en-US" dirty="0"/>
          </a:p>
        </p:txBody>
      </p:sp>
      <p:pic>
        <p:nvPicPr>
          <p:cNvPr id="1026" name="Picture 2" descr="Michel Loreau | CNRS Le journal">
            <a:extLst>
              <a:ext uri="{FF2B5EF4-FFF2-40B4-BE49-F238E27FC236}">
                <a16:creationId xmlns:a16="http://schemas.microsoft.com/office/drawing/2014/main" id="{F76F9537-41A7-4B6F-9FF1-67F746257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211" y="1981480"/>
            <a:ext cx="2895040" cy="289504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a:extLst>
              <a:ext uri="{FF2B5EF4-FFF2-40B4-BE49-F238E27FC236}">
                <a16:creationId xmlns:a16="http://schemas.microsoft.com/office/drawing/2014/main" id="{C58A1993-DF36-43F2-9BD8-284918DCEF07}"/>
              </a:ext>
            </a:extLst>
          </p:cNvPr>
          <p:cNvGrpSpPr/>
          <p:nvPr/>
        </p:nvGrpSpPr>
        <p:grpSpPr>
          <a:xfrm>
            <a:off x="1097953" y="4876520"/>
            <a:ext cx="4346504" cy="457340"/>
            <a:chOff x="1097953" y="4876520"/>
            <a:chExt cx="4346504" cy="457340"/>
          </a:xfrm>
        </p:grpSpPr>
        <p:sp>
          <p:nvSpPr>
            <p:cNvPr id="7" name="テキスト ボックス 6">
              <a:extLst>
                <a:ext uri="{FF2B5EF4-FFF2-40B4-BE49-F238E27FC236}">
                  <a16:creationId xmlns:a16="http://schemas.microsoft.com/office/drawing/2014/main" id="{FFCC688C-52B2-4ED1-A324-399385934371}"/>
                </a:ext>
              </a:extLst>
            </p:cNvPr>
            <p:cNvSpPr txBox="1"/>
            <p:nvPr/>
          </p:nvSpPr>
          <p:spPr>
            <a:xfrm>
              <a:off x="1333347" y="4933750"/>
              <a:ext cx="1467068" cy="400110"/>
            </a:xfrm>
            <a:prstGeom prst="rect">
              <a:avLst/>
            </a:prstGeom>
            <a:noFill/>
          </p:spPr>
          <p:txBody>
            <a:bodyPr wrap="none" rtlCol="0">
              <a:spAutoFit/>
            </a:bodyPr>
            <a:lstStyle/>
            <a:p>
              <a:r>
                <a:rPr kumimoji="1" lang="ja-JP" altLang="en-US" sz="2000" b="1" dirty="0">
                  <a:solidFill>
                    <a:srgbClr val="EE9B00"/>
                  </a:solidFill>
                </a:rPr>
                <a:t>個体レベル</a:t>
              </a:r>
            </a:p>
          </p:txBody>
        </p:sp>
        <p:sp>
          <p:nvSpPr>
            <p:cNvPr id="9" name="テキスト ボックス 8">
              <a:extLst>
                <a:ext uri="{FF2B5EF4-FFF2-40B4-BE49-F238E27FC236}">
                  <a16:creationId xmlns:a16="http://schemas.microsoft.com/office/drawing/2014/main" id="{E253CF78-9A81-4AF6-BED7-434F33D5CC00}"/>
                </a:ext>
              </a:extLst>
            </p:cNvPr>
            <p:cNvSpPr txBox="1"/>
            <p:nvPr/>
          </p:nvSpPr>
          <p:spPr>
            <a:xfrm>
              <a:off x="3617947" y="4933750"/>
              <a:ext cx="1723549" cy="400110"/>
            </a:xfrm>
            <a:prstGeom prst="rect">
              <a:avLst/>
            </a:prstGeom>
            <a:noFill/>
          </p:spPr>
          <p:txBody>
            <a:bodyPr wrap="none" rtlCol="0">
              <a:spAutoFit/>
            </a:bodyPr>
            <a:lstStyle/>
            <a:p>
              <a:r>
                <a:rPr kumimoji="1" lang="ja-JP" altLang="en-US" sz="2000" b="1" dirty="0">
                  <a:solidFill>
                    <a:srgbClr val="EE9B00"/>
                  </a:solidFill>
                </a:rPr>
                <a:t>生態系レベル</a:t>
              </a:r>
            </a:p>
          </p:txBody>
        </p:sp>
        <p:cxnSp>
          <p:nvCxnSpPr>
            <p:cNvPr id="10" name="直線コネクタ 9">
              <a:extLst>
                <a:ext uri="{FF2B5EF4-FFF2-40B4-BE49-F238E27FC236}">
                  <a16:creationId xmlns:a16="http://schemas.microsoft.com/office/drawing/2014/main" id="{45168FE8-D204-4D63-A544-8CD3D6772CE1}"/>
                </a:ext>
              </a:extLst>
            </p:cNvPr>
            <p:cNvCxnSpPr/>
            <p:nvPr/>
          </p:nvCxnSpPr>
          <p:spPr>
            <a:xfrm>
              <a:off x="1097953" y="4876520"/>
              <a:ext cx="1937857" cy="0"/>
            </a:xfrm>
            <a:prstGeom prst="line">
              <a:avLst/>
            </a:prstGeom>
            <a:ln w="38100">
              <a:solidFill>
                <a:srgbClr val="EE9B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9402FDB-6A03-40C6-88A1-8CBB499FEBE6}"/>
                </a:ext>
              </a:extLst>
            </p:cNvPr>
            <p:cNvCxnSpPr>
              <a:cxnSpLocks/>
            </p:cNvCxnSpPr>
            <p:nvPr/>
          </p:nvCxnSpPr>
          <p:spPr>
            <a:xfrm>
              <a:off x="3380764" y="4876520"/>
              <a:ext cx="2063693" cy="0"/>
            </a:xfrm>
            <a:prstGeom prst="line">
              <a:avLst/>
            </a:prstGeom>
            <a:ln w="38100">
              <a:solidFill>
                <a:srgbClr val="EE9B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694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D1A71-C582-45BC-9B9E-95D932A63364}"/>
              </a:ext>
            </a:extLst>
          </p:cNvPr>
          <p:cNvSpPr>
            <a:spLocks noGrp="1"/>
          </p:cNvSpPr>
          <p:nvPr>
            <p:ph type="title"/>
          </p:nvPr>
        </p:nvSpPr>
        <p:spPr/>
        <p:txBody>
          <a:bodyPr/>
          <a:lstStyle/>
          <a:p>
            <a:r>
              <a:rPr kumimoji="1" lang="ja-JP" altLang="en-US" dirty="0"/>
              <a:t>生態系の概念が生まれるまで</a:t>
            </a:r>
          </a:p>
        </p:txBody>
      </p:sp>
      <p:sp>
        <p:nvSpPr>
          <p:cNvPr id="3" name="コンテンツ プレースホルダー 2">
            <a:extLst>
              <a:ext uri="{FF2B5EF4-FFF2-40B4-BE49-F238E27FC236}">
                <a16:creationId xmlns:a16="http://schemas.microsoft.com/office/drawing/2014/main" id="{64959242-C3C5-4946-8A10-4427E21AE004}"/>
              </a:ext>
            </a:extLst>
          </p:cNvPr>
          <p:cNvSpPr>
            <a:spLocks noGrp="1"/>
          </p:cNvSpPr>
          <p:nvPr>
            <p:ph idx="1"/>
          </p:nvPr>
        </p:nvSpPr>
        <p:spPr>
          <a:xfrm>
            <a:off x="838200" y="1825624"/>
            <a:ext cx="10577945" cy="3965575"/>
          </a:xfrm>
        </p:spPr>
        <p:txBody>
          <a:bodyPr/>
          <a:lstStyle/>
          <a:p>
            <a:r>
              <a:rPr kumimoji="1" lang="en-US" altLang="ja-JP" b="1" dirty="0">
                <a:solidFill>
                  <a:srgbClr val="005F73"/>
                </a:solidFill>
              </a:rPr>
              <a:t>1916</a:t>
            </a:r>
            <a:r>
              <a:rPr kumimoji="1" lang="ja-JP" altLang="en-US" b="1" dirty="0">
                <a:solidFill>
                  <a:srgbClr val="005F73"/>
                </a:solidFill>
              </a:rPr>
              <a:t>年</a:t>
            </a:r>
            <a:r>
              <a:rPr kumimoji="1" lang="en-US" altLang="ja-JP" b="1" dirty="0">
                <a:solidFill>
                  <a:srgbClr val="005F73"/>
                </a:solidFill>
              </a:rPr>
              <a:t> Clements</a:t>
            </a:r>
            <a:br>
              <a:rPr kumimoji="1" lang="en-US" altLang="ja-JP" b="1" dirty="0">
                <a:solidFill>
                  <a:srgbClr val="005F73"/>
                </a:solidFill>
              </a:rPr>
            </a:br>
            <a:r>
              <a:rPr kumimoji="1" lang="ja-JP" altLang="en-US" dirty="0"/>
              <a:t>生態系はまるで１つの生き物のようにふるまう</a:t>
            </a:r>
            <a:r>
              <a:rPr kumimoji="1" lang="en-US" altLang="ja-JP" dirty="0"/>
              <a:t>“</a:t>
            </a:r>
            <a:r>
              <a:rPr kumimoji="1" lang="ja-JP" altLang="en-US" dirty="0"/>
              <a:t>超生命体（</a:t>
            </a:r>
            <a:r>
              <a:rPr kumimoji="1" lang="en-US" altLang="ja-JP" dirty="0" err="1"/>
              <a:t>Superorganim</a:t>
            </a:r>
            <a:r>
              <a:rPr kumimoji="1" lang="ja-JP" altLang="en-US" dirty="0"/>
              <a:t>）</a:t>
            </a:r>
            <a:r>
              <a:rPr kumimoji="1" lang="en-US" altLang="ja-JP" dirty="0"/>
              <a:t>”</a:t>
            </a:r>
          </a:p>
          <a:p>
            <a:r>
              <a:rPr lang="en-US" altLang="ja-JP" b="1" dirty="0">
                <a:solidFill>
                  <a:srgbClr val="005F73"/>
                </a:solidFill>
              </a:rPr>
              <a:t>1926</a:t>
            </a:r>
            <a:r>
              <a:rPr lang="ja-JP" altLang="en-US" b="1" dirty="0">
                <a:solidFill>
                  <a:srgbClr val="005F73"/>
                </a:solidFill>
              </a:rPr>
              <a:t>年</a:t>
            </a:r>
            <a:r>
              <a:rPr lang="en-US" altLang="ja-JP" b="1" dirty="0">
                <a:solidFill>
                  <a:srgbClr val="005F73"/>
                </a:solidFill>
              </a:rPr>
              <a:t> Gleason</a:t>
            </a:r>
            <a:br>
              <a:rPr lang="en-US" altLang="ja-JP" b="1" dirty="0">
                <a:solidFill>
                  <a:srgbClr val="005F73"/>
                </a:solidFill>
              </a:rPr>
            </a:br>
            <a:r>
              <a:rPr lang="ja-JP" altLang="en-US" dirty="0"/>
              <a:t>環境による選択と確率的な移動の偶然の産物にしかすぎない</a:t>
            </a:r>
            <a:r>
              <a:rPr lang="en-US" altLang="ja-JP" dirty="0"/>
              <a:t>”</a:t>
            </a:r>
            <a:r>
              <a:rPr lang="ja-JP" altLang="en-US" dirty="0"/>
              <a:t>個体の集合（</a:t>
            </a:r>
            <a:r>
              <a:rPr lang="en-US" altLang="ja-JP" dirty="0"/>
              <a:t>Collection</a:t>
            </a:r>
            <a:r>
              <a:rPr lang="ja-JP" altLang="en-US" dirty="0"/>
              <a:t> </a:t>
            </a:r>
            <a:r>
              <a:rPr lang="en-US" altLang="ja-JP" dirty="0"/>
              <a:t>of individuals</a:t>
            </a:r>
            <a:r>
              <a:rPr lang="ja-JP" altLang="en-US" dirty="0"/>
              <a:t>）</a:t>
            </a:r>
            <a:r>
              <a:rPr lang="en-US" altLang="ja-JP" dirty="0"/>
              <a:t>”</a:t>
            </a:r>
          </a:p>
          <a:p>
            <a:r>
              <a:rPr kumimoji="1" lang="en-US" altLang="ja-JP" b="1" dirty="0">
                <a:solidFill>
                  <a:srgbClr val="005F73"/>
                </a:solidFill>
              </a:rPr>
              <a:t>1935</a:t>
            </a:r>
            <a:r>
              <a:rPr kumimoji="1" lang="ja-JP" altLang="en-US" b="1" dirty="0">
                <a:solidFill>
                  <a:srgbClr val="005F73"/>
                </a:solidFill>
              </a:rPr>
              <a:t>年</a:t>
            </a:r>
            <a:r>
              <a:rPr kumimoji="1" lang="en-US" altLang="ja-JP" b="1" dirty="0">
                <a:solidFill>
                  <a:srgbClr val="005F73"/>
                </a:solidFill>
              </a:rPr>
              <a:t> </a:t>
            </a:r>
            <a:r>
              <a:rPr kumimoji="1" lang="en-US" altLang="ja-JP" b="1" dirty="0" err="1">
                <a:solidFill>
                  <a:srgbClr val="005F73"/>
                </a:solidFill>
              </a:rPr>
              <a:t>Tansley</a:t>
            </a:r>
            <a:r>
              <a:rPr lang="ja-JP" altLang="en-US" b="1" dirty="0">
                <a:solidFill>
                  <a:srgbClr val="005F73"/>
                </a:solidFill>
              </a:rPr>
              <a:t> </a:t>
            </a:r>
            <a:br>
              <a:rPr lang="en-US" altLang="ja-JP" b="1" dirty="0">
                <a:solidFill>
                  <a:srgbClr val="005F73"/>
                </a:solidFill>
              </a:rPr>
            </a:br>
            <a:r>
              <a:rPr lang="ja-JP" altLang="en-US" dirty="0"/>
              <a:t>“</a:t>
            </a:r>
            <a:r>
              <a:rPr lang="en-US" altLang="ja-JP" dirty="0"/>
              <a:t>Ecosystem</a:t>
            </a:r>
            <a:r>
              <a:rPr lang="ja-JP" altLang="en-US" dirty="0"/>
              <a:t>”の概念を定義</a:t>
            </a:r>
            <a:endParaRPr kumimoji="1" lang="en-US" altLang="ja-JP" dirty="0"/>
          </a:p>
        </p:txBody>
      </p:sp>
      <p:sp>
        <p:nvSpPr>
          <p:cNvPr id="4" name="テキスト プレースホルダー 3">
            <a:extLst>
              <a:ext uri="{FF2B5EF4-FFF2-40B4-BE49-F238E27FC236}">
                <a16:creationId xmlns:a16="http://schemas.microsoft.com/office/drawing/2014/main" id="{6302C5AA-409E-458C-9F8F-51257E0A5CD7}"/>
              </a:ext>
            </a:extLst>
          </p:cNvPr>
          <p:cNvSpPr>
            <a:spLocks noGrp="1"/>
          </p:cNvSpPr>
          <p:nvPr>
            <p:ph type="body" sz="quarter" idx="13"/>
          </p:nvPr>
        </p:nvSpPr>
        <p:spPr/>
        <p:txBody>
          <a:bodyPr/>
          <a:lstStyle/>
          <a:p>
            <a:r>
              <a:rPr lang="ja-JP" altLang="en-US" dirty="0"/>
              <a:t>生態系は１つの生命体か、単なる生物の集合体か</a:t>
            </a:r>
            <a:endParaRPr kumimoji="1" lang="ja-JP" altLang="en-US" dirty="0"/>
          </a:p>
        </p:txBody>
      </p:sp>
    </p:spTree>
    <p:extLst>
      <p:ext uri="{BB962C8B-B14F-4D97-AF65-F5344CB8AC3E}">
        <p14:creationId xmlns:p14="http://schemas.microsoft.com/office/powerpoint/2010/main" val="120356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36C19-B909-4709-BD3A-C6BC78573456}"/>
              </a:ext>
            </a:extLst>
          </p:cNvPr>
          <p:cNvSpPr>
            <a:spLocks noGrp="1"/>
          </p:cNvSpPr>
          <p:nvPr>
            <p:ph type="title"/>
          </p:nvPr>
        </p:nvSpPr>
        <p:spPr/>
        <p:txBody>
          <a:bodyPr/>
          <a:lstStyle/>
          <a:p>
            <a:r>
              <a:rPr kumimoji="1" lang="ja-JP" altLang="en-US" dirty="0"/>
              <a:t>生態系の概念の発展</a:t>
            </a:r>
          </a:p>
        </p:txBody>
      </p:sp>
      <p:sp>
        <p:nvSpPr>
          <p:cNvPr id="3" name="コンテンツ プレースホルダー 2">
            <a:extLst>
              <a:ext uri="{FF2B5EF4-FFF2-40B4-BE49-F238E27FC236}">
                <a16:creationId xmlns:a16="http://schemas.microsoft.com/office/drawing/2014/main" id="{33277A8A-DFEC-43AC-856E-3899A1DAFD06}"/>
              </a:ext>
            </a:extLst>
          </p:cNvPr>
          <p:cNvSpPr>
            <a:spLocks noGrp="1"/>
          </p:cNvSpPr>
          <p:nvPr>
            <p:ph idx="1"/>
          </p:nvPr>
        </p:nvSpPr>
        <p:spPr/>
        <p:txBody>
          <a:bodyPr/>
          <a:lstStyle/>
          <a:p>
            <a:r>
              <a:rPr kumimoji="1" lang="ja-JP" altLang="en-US" dirty="0"/>
              <a:t>生態学的プロセスに関する研究の発展</a:t>
            </a:r>
            <a:endParaRPr kumimoji="1" lang="en-US" altLang="ja-JP" dirty="0"/>
          </a:p>
          <a:p>
            <a:r>
              <a:rPr lang="ja-JP" altLang="en-US" dirty="0"/>
              <a:t>生態系の概念はよりダイナミックに</a:t>
            </a:r>
            <a:endParaRPr lang="en-US" altLang="ja-JP" dirty="0"/>
          </a:p>
          <a:p>
            <a:pPr lvl="1"/>
            <a:r>
              <a:rPr lang="en-US" altLang="ja-JP" dirty="0"/>
              <a:t>Open</a:t>
            </a:r>
          </a:p>
          <a:p>
            <a:pPr lvl="1"/>
            <a:r>
              <a:rPr lang="en-US" altLang="ja-JP" dirty="0"/>
              <a:t>Hierarchical</a:t>
            </a:r>
          </a:p>
          <a:p>
            <a:pPr lvl="1"/>
            <a:r>
              <a:rPr kumimoji="1" lang="en-US" altLang="ja-JP" dirty="0"/>
              <a:t>Spatially heterogeneous</a:t>
            </a:r>
          </a:p>
          <a:p>
            <a:pPr lvl="1"/>
            <a:r>
              <a:rPr lang="en-US" altLang="ja-JP" dirty="0"/>
              <a:t>Temporally variable</a:t>
            </a:r>
            <a:endParaRPr kumimoji="1" lang="ja-JP" altLang="en-US" dirty="0"/>
          </a:p>
        </p:txBody>
      </p:sp>
      <p:sp>
        <p:nvSpPr>
          <p:cNvPr id="5" name="テキスト プレースホルダー 3">
            <a:extLst>
              <a:ext uri="{FF2B5EF4-FFF2-40B4-BE49-F238E27FC236}">
                <a16:creationId xmlns:a16="http://schemas.microsoft.com/office/drawing/2014/main" id="{03262F36-2B38-4D3A-B5D2-DD286C6002D7}"/>
              </a:ext>
            </a:extLst>
          </p:cNvPr>
          <p:cNvSpPr txBox="1">
            <a:spLocks/>
          </p:cNvSpPr>
          <p:nvPr/>
        </p:nvSpPr>
        <p:spPr>
          <a:xfrm>
            <a:off x="184558" y="5641389"/>
            <a:ext cx="4289571" cy="4819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4000" b="1" kern="1200">
                <a:solidFill>
                  <a:srgbClr val="EE9B00"/>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b="0" dirty="0">
                <a:solidFill>
                  <a:schemeClr val="tx1"/>
                </a:solidFill>
              </a:rPr>
              <a:t>発展とは裏腹に、、、</a:t>
            </a:r>
            <a:endParaRPr lang="en-US" altLang="ja-JP" sz="2800" b="0" dirty="0">
              <a:solidFill>
                <a:schemeClr val="tx1"/>
              </a:solidFill>
            </a:endParaRPr>
          </a:p>
        </p:txBody>
      </p:sp>
      <p:sp>
        <p:nvSpPr>
          <p:cNvPr id="6" name="テキスト ボックス 5">
            <a:extLst>
              <a:ext uri="{FF2B5EF4-FFF2-40B4-BE49-F238E27FC236}">
                <a16:creationId xmlns:a16="http://schemas.microsoft.com/office/drawing/2014/main" id="{50BA2D9F-7BA7-473E-8C42-AC892CB566BA}"/>
              </a:ext>
            </a:extLst>
          </p:cNvPr>
          <p:cNvSpPr txBox="1"/>
          <p:nvPr/>
        </p:nvSpPr>
        <p:spPr>
          <a:xfrm>
            <a:off x="1084046" y="6207244"/>
            <a:ext cx="10400604" cy="650756"/>
          </a:xfrm>
          <a:prstGeom prst="rect">
            <a:avLst/>
          </a:prstGeom>
          <a:noFill/>
        </p:spPr>
        <p:txBody>
          <a:bodyPr wrap="none" rtlCol="0">
            <a:spAutoFit/>
          </a:bodyPr>
          <a:lstStyle/>
          <a:p>
            <a:pPr lvl="0" algn="ctr">
              <a:lnSpc>
                <a:spcPct val="90000"/>
              </a:lnSpc>
              <a:spcBef>
                <a:spcPts val="1000"/>
              </a:spcBef>
            </a:pPr>
            <a:r>
              <a:rPr lang="ja-JP" altLang="en-US" sz="4000" b="1" dirty="0">
                <a:solidFill>
                  <a:srgbClr val="EE9B00"/>
                </a:solidFill>
                <a:latin typeface="游ゴシック" panose="020B0400000000000000" pitchFamily="50" charset="-128"/>
              </a:rPr>
              <a:t>超生命体論</a:t>
            </a:r>
            <a:r>
              <a:rPr lang="en-US" altLang="ja-JP" sz="4000" b="1" dirty="0">
                <a:solidFill>
                  <a:srgbClr val="EE9B00"/>
                </a:solidFill>
                <a:latin typeface="游ゴシック" panose="020B0400000000000000" pitchFamily="50" charset="-128"/>
              </a:rPr>
              <a:t> vs.</a:t>
            </a:r>
            <a:r>
              <a:rPr lang="ja-JP" altLang="en-US" sz="4000" b="1" dirty="0">
                <a:solidFill>
                  <a:srgbClr val="EE9B00"/>
                </a:solidFill>
                <a:latin typeface="游ゴシック" panose="020B0400000000000000" pitchFamily="50" charset="-128"/>
              </a:rPr>
              <a:t> 個体集合論の議論は収束せず</a:t>
            </a:r>
            <a:endParaRPr lang="en-US" altLang="ja-JP" sz="4000" b="1" dirty="0">
              <a:solidFill>
                <a:srgbClr val="EE9B00"/>
              </a:solidFill>
              <a:latin typeface="游ゴシック" panose="020B0400000000000000" pitchFamily="50" charset="-128"/>
            </a:endParaRPr>
          </a:p>
        </p:txBody>
      </p:sp>
    </p:spTree>
    <p:extLst>
      <p:ext uri="{BB962C8B-B14F-4D97-AF65-F5344CB8AC3E}">
        <p14:creationId xmlns:p14="http://schemas.microsoft.com/office/powerpoint/2010/main" val="93873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B70B7-2A7F-45E9-B7FE-714204CEB18F}"/>
              </a:ext>
            </a:extLst>
          </p:cNvPr>
          <p:cNvSpPr>
            <a:spLocks noGrp="1"/>
          </p:cNvSpPr>
          <p:nvPr>
            <p:ph type="title"/>
          </p:nvPr>
        </p:nvSpPr>
        <p:spPr/>
        <p:txBody>
          <a:bodyPr/>
          <a:lstStyle/>
          <a:p>
            <a:r>
              <a:rPr kumimoji="1" lang="ja-JP" altLang="en-US" dirty="0"/>
              <a:t>議論の具体例</a:t>
            </a:r>
          </a:p>
        </p:txBody>
      </p:sp>
      <p:sp>
        <p:nvSpPr>
          <p:cNvPr id="3" name="コンテンツ プレースホルダー 2">
            <a:extLst>
              <a:ext uri="{FF2B5EF4-FFF2-40B4-BE49-F238E27FC236}">
                <a16:creationId xmlns:a16="http://schemas.microsoft.com/office/drawing/2014/main" id="{07399F21-1499-4ADE-AA29-14EC7818649A}"/>
              </a:ext>
            </a:extLst>
          </p:cNvPr>
          <p:cNvSpPr>
            <a:spLocks noGrp="1"/>
          </p:cNvSpPr>
          <p:nvPr>
            <p:ph idx="1"/>
          </p:nvPr>
        </p:nvSpPr>
        <p:spPr/>
        <p:txBody>
          <a:bodyPr/>
          <a:lstStyle/>
          <a:p>
            <a:r>
              <a:rPr kumimoji="1" lang="ja-JP" altLang="en-US" b="1" dirty="0">
                <a:solidFill>
                  <a:srgbClr val="005F73"/>
                </a:solidFill>
              </a:rPr>
              <a:t>群選択説</a:t>
            </a:r>
            <a:br>
              <a:rPr kumimoji="1" lang="en-US" altLang="ja-JP" dirty="0"/>
            </a:br>
            <a:r>
              <a:rPr kumimoji="1" lang="ja-JP" altLang="en-US" dirty="0"/>
              <a:t>生物は種の保存、維持、利益、繁栄のために行動する。 あるいは生物の器官や行動はそのためにもっとも都合良くできているとする説</a:t>
            </a:r>
            <a:endParaRPr kumimoji="1" lang="en-US" altLang="ja-JP" dirty="0"/>
          </a:p>
          <a:p>
            <a:r>
              <a:rPr lang="ja-JP" altLang="en-US" b="1" dirty="0">
                <a:solidFill>
                  <a:srgbClr val="005F73"/>
                </a:solidFill>
              </a:rPr>
              <a:t>ガイア仮説</a:t>
            </a:r>
            <a:br>
              <a:rPr lang="en-US" altLang="ja-JP" dirty="0"/>
            </a:br>
            <a:r>
              <a:rPr lang="ja-JP" altLang="en-US" dirty="0"/>
              <a:t>地球と生物が相互に影響しあうことで、地球がまるでひとつの生き物のように、自己調節システムを備えるとする理論</a:t>
            </a:r>
            <a:endParaRPr kumimoji="1" lang="ja-JP" altLang="en-US" dirty="0"/>
          </a:p>
        </p:txBody>
      </p:sp>
      <p:sp>
        <p:nvSpPr>
          <p:cNvPr id="5" name="テキスト ボックス 4">
            <a:extLst>
              <a:ext uri="{FF2B5EF4-FFF2-40B4-BE49-F238E27FC236}">
                <a16:creationId xmlns:a16="http://schemas.microsoft.com/office/drawing/2014/main" id="{706DE62E-963B-42A2-94F1-F87C967A3DD2}"/>
              </a:ext>
            </a:extLst>
          </p:cNvPr>
          <p:cNvSpPr txBox="1"/>
          <p:nvPr/>
        </p:nvSpPr>
        <p:spPr>
          <a:xfrm>
            <a:off x="1761688" y="5062603"/>
            <a:ext cx="4134465" cy="523220"/>
          </a:xfrm>
          <a:prstGeom prst="rect">
            <a:avLst/>
          </a:prstGeom>
          <a:noFill/>
        </p:spPr>
        <p:txBody>
          <a:bodyPr wrap="none" rtlCol="0">
            <a:spAutoFit/>
          </a:bodyPr>
          <a:lstStyle/>
          <a:p>
            <a:r>
              <a:rPr kumimoji="1" lang="ja-JP" altLang="en-US" sz="2800" b="1" dirty="0">
                <a:solidFill>
                  <a:srgbClr val="005F73"/>
                </a:solidFill>
                <a:latin typeface="+mn-ea"/>
              </a:rPr>
              <a:t>個体集合論派により否定</a:t>
            </a:r>
          </a:p>
        </p:txBody>
      </p:sp>
      <p:sp>
        <p:nvSpPr>
          <p:cNvPr id="6" name="矢印: 右 5">
            <a:extLst>
              <a:ext uri="{FF2B5EF4-FFF2-40B4-BE49-F238E27FC236}">
                <a16:creationId xmlns:a16="http://schemas.microsoft.com/office/drawing/2014/main" id="{EFCF2310-CD6F-4454-9F9F-2A1450A16837}"/>
              </a:ext>
            </a:extLst>
          </p:cNvPr>
          <p:cNvSpPr/>
          <p:nvPr/>
        </p:nvSpPr>
        <p:spPr>
          <a:xfrm>
            <a:off x="1064703" y="4917347"/>
            <a:ext cx="537594" cy="813732"/>
          </a:xfrm>
          <a:prstGeom prst="rightArrow">
            <a:avLst/>
          </a:prstGeom>
          <a:solidFill>
            <a:srgbClr val="005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A049828-A87D-441D-94FB-65AFA619799B}"/>
              </a:ext>
            </a:extLst>
          </p:cNvPr>
          <p:cNvSpPr txBox="1"/>
          <p:nvPr/>
        </p:nvSpPr>
        <p:spPr>
          <a:xfrm>
            <a:off x="1084046" y="6207244"/>
            <a:ext cx="10400604" cy="650756"/>
          </a:xfrm>
          <a:prstGeom prst="rect">
            <a:avLst/>
          </a:prstGeom>
          <a:noFill/>
        </p:spPr>
        <p:txBody>
          <a:bodyPr wrap="none" rtlCol="0">
            <a:spAutoFit/>
          </a:bodyPr>
          <a:lstStyle/>
          <a:p>
            <a:pPr lvl="0" algn="ctr">
              <a:lnSpc>
                <a:spcPct val="90000"/>
              </a:lnSpc>
              <a:spcBef>
                <a:spcPts val="1000"/>
              </a:spcBef>
            </a:pPr>
            <a:r>
              <a:rPr lang="ja-JP" altLang="en-US" sz="4000" b="1" dirty="0">
                <a:solidFill>
                  <a:srgbClr val="EE9B00"/>
                </a:solidFill>
                <a:latin typeface="游ゴシック" panose="020B0400000000000000" pitchFamily="50" charset="-128"/>
              </a:rPr>
              <a:t>これらの議論は現実的な問題に即していない</a:t>
            </a:r>
          </a:p>
        </p:txBody>
      </p:sp>
    </p:spTree>
    <p:extLst>
      <p:ext uri="{BB962C8B-B14F-4D97-AF65-F5344CB8AC3E}">
        <p14:creationId xmlns:p14="http://schemas.microsoft.com/office/powerpoint/2010/main" val="243529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F383F50-BF25-40CB-99F5-F21695A3134D}"/>
              </a:ext>
            </a:extLst>
          </p:cNvPr>
          <p:cNvSpPr>
            <a:spLocks noGrp="1"/>
          </p:cNvSpPr>
          <p:nvPr>
            <p:ph idx="1"/>
          </p:nvPr>
        </p:nvSpPr>
        <p:spPr>
          <a:xfrm>
            <a:off x="838200" y="2501153"/>
            <a:ext cx="5060576" cy="3290046"/>
          </a:xfrm>
        </p:spPr>
        <p:txBody>
          <a:bodyPr>
            <a:normAutofit/>
          </a:bodyPr>
          <a:lstStyle/>
          <a:p>
            <a:pPr>
              <a:buFont typeface="Arial" panose="020B0604020202020204" pitchFamily="34" charset="0"/>
              <a:buChar char="•"/>
            </a:pPr>
            <a:r>
              <a:rPr lang="ja-JP" altLang="en-US" sz="2400" dirty="0"/>
              <a:t>群集の構成要素（個体）の変化、不安定性を考慮できていない</a:t>
            </a:r>
            <a:endParaRPr lang="en-US" altLang="ja-JP" sz="2400" dirty="0"/>
          </a:p>
          <a:p>
            <a:pPr>
              <a:buFont typeface="Arial" panose="020B0604020202020204" pitchFamily="34" charset="0"/>
              <a:buChar char="•"/>
            </a:pPr>
            <a:r>
              <a:rPr lang="ja-JP" altLang="en-US" sz="2400" dirty="0"/>
              <a:t>生態系レベルでの選択には長期間かつ局所的な相互作用の存在が必要</a:t>
            </a:r>
            <a:endParaRPr lang="en-US" altLang="ja-JP" sz="2400" dirty="0"/>
          </a:p>
          <a:p>
            <a:pPr>
              <a:buFont typeface="Arial" panose="020B0604020202020204" pitchFamily="34" charset="0"/>
              <a:buChar char="•"/>
            </a:pPr>
            <a:r>
              <a:rPr lang="ja-JP" altLang="en-US" sz="2400" dirty="0"/>
              <a:t>個体レベルでの選択の影響がなくなるほど統合された生態系は存在しない</a:t>
            </a:r>
            <a:endParaRPr lang="en-US" altLang="ja-JP" sz="2400" dirty="0"/>
          </a:p>
        </p:txBody>
      </p:sp>
      <p:sp>
        <p:nvSpPr>
          <p:cNvPr id="6" name="コンテンツ プレースホルダー 2">
            <a:extLst>
              <a:ext uri="{FF2B5EF4-FFF2-40B4-BE49-F238E27FC236}">
                <a16:creationId xmlns:a16="http://schemas.microsoft.com/office/drawing/2014/main" id="{A12D2C52-9DA6-49F0-AE56-1B7AA22D54B9}"/>
              </a:ext>
            </a:extLst>
          </p:cNvPr>
          <p:cNvSpPr txBox="1">
            <a:spLocks/>
          </p:cNvSpPr>
          <p:nvPr/>
        </p:nvSpPr>
        <p:spPr>
          <a:xfrm>
            <a:off x="6293226" y="2501153"/>
            <a:ext cx="5060576" cy="3290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7" name="コンテンツ プレースホルダー 2">
            <a:extLst>
              <a:ext uri="{FF2B5EF4-FFF2-40B4-BE49-F238E27FC236}">
                <a16:creationId xmlns:a16="http://schemas.microsoft.com/office/drawing/2014/main" id="{04B01103-C0F7-4B9B-B2B1-00DF45625CC4}"/>
              </a:ext>
            </a:extLst>
          </p:cNvPr>
          <p:cNvSpPr txBox="1">
            <a:spLocks/>
          </p:cNvSpPr>
          <p:nvPr/>
        </p:nvSpPr>
        <p:spPr>
          <a:xfrm>
            <a:off x="838200" y="1667435"/>
            <a:ext cx="5060576" cy="663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8" name="コンテンツ プレースホルダー 2">
            <a:extLst>
              <a:ext uri="{FF2B5EF4-FFF2-40B4-BE49-F238E27FC236}">
                <a16:creationId xmlns:a16="http://schemas.microsoft.com/office/drawing/2014/main" id="{0C92CD46-80B1-4A23-8747-99B1C733F5FA}"/>
              </a:ext>
            </a:extLst>
          </p:cNvPr>
          <p:cNvSpPr txBox="1">
            <a:spLocks/>
          </p:cNvSpPr>
          <p:nvPr/>
        </p:nvSpPr>
        <p:spPr>
          <a:xfrm>
            <a:off x="6293226" y="1667435"/>
            <a:ext cx="5060576" cy="663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9" name="コンテンツ プレースホルダー 2">
            <a:extLst>
              <a:ext uri="{FF2B5EF4-FFF2-40B4-BE49-F238E27FC236}">
                <a16:creationId xmlns:a16="http://schemas.microsoft.com/office/drawing/2014/main" id="{29C654E8-22C5-48E3-86D9-334394B9B7FC}"/>
              </a:ext>
            </a:extLst>
          </p:cNvPr>
          <p:cNvSpPr txBox="1">
            <a:spLocks/>
          </p:cNvSpPr>
          <p:nvPr/>
        </p:nvSpPr>
        <p:spPr>
          <a:xfrm>
            <a:off x="6293226" y="2501153"/>
            <a:ext cx="5060576" cy="3290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Arial" panose="020B0604020202020204" pitchFamily="34" charset="0"/>
              <a:buChar char="•"/>
            </a:pPr>
            <a:r>
              <a:rPr lang="ja-JP" altLang="en-US" sz="2400" dirty="0"/>
              <a:t>生物の相互作用（生物ー生物、生物ー環境）を考慮していない</a:t>
            </a:r>
          </a:p>
          <a:p>
            <a:pPr>
              <a:buFont typeface="Arial" panose="020B0604020202020204" pitchFamily="34" charset="0"/>
              <a:buChar char="•"/>
            </a:pPr>
            <a:r>
              <a:rPr lang="ja-JP" altLang="en-US" sz="2400" dirty="0"/>
              <a:t>相互作用が環境や、他の種の適応度に影響を与えていることは明らか</a:t>
            </a:r>
          </a:p>
          <a:p>
            <a:pPr>
              <a:buFont typeface="Arial" panose="020B0604020202020204" pitchFamily="34" charset="0"/>
              <a:buChar char="•"/>
            </a:pPr>
            <a:r>
              <a:rPr lang="ja-JP" altLang="en-US" sz="2400" dirty="0"/>
              <a:t>個々の生物が完全に独立しているとは言えあい</a:t>
            </a:r>
          </a:p>
        </p:txBody>
      </p:sp>
      <p:sp>
        <p:nvSpPr>
          <p:cNvPr id="10" name="コンテンツ プレースホルダー 2">
            <a:extLst>
              <a:ext uri="{FF2B5EF4-FFF2-40B4-BE49-F238E27FC236}">
                <a16:creationId xmlns:a16="http://schemas.microsoft.com/office/drawing/2014/main" id="{BF853131-A715-4A4D-8703-4649B3DE983E}"/>
              </a:ext>
            </a:extLst>
          </p:cNvPr>
          <p:cNvSpPr txBox="1">
            <a:spLocks/>
          </p:cNvSpPr>
          <p:nvPr/>
        </p:nvSpPr>
        <p:spPr>
          <a:xfrm>
            <a:off x="838200" y="1667435"/>
            <a:ext cx="5060576" cy="663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solidFill>
                  <a:srgbClr val="005F73"/>
                </a:solidFill>
              </a:rPr>
              <a:t>超生命体論</a:t>
            </a:r>
          </a:p>
        </p:txBody>
      </p:sp>
      <p:sp>
        <p:nvSpPr>
          <p:cNvPr id="11" name="コンテンツ プレースホルダー 2">
            <a:extLst>
              <a:ext uri="{FF2B5EF4-FFF2-40B4-BE49-F238E27FC236}">
                <a16:creationId xmlns:a16="http://schemas.microsoft.com/office/drawing/2014/main" id="{7DF3A834-5430-4825-A697-6F787688D0EC}"/>
              </a:ext>
            </a:extLst>
          </p:cNvPr>
          <p:cNvSpPr txBox="1">
            <a:spLocks/>
          </p:cNvSpPr>
          <p:nvPr/>
        </p:nvSpPr>
        <p:spPr>
          <a:xfrm>
            <a:off x="6293226" y="1667435"/>
            <a:ext cx="5060576" cy="663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solidFill>
                  <a:srgbClr val="005F73"/>
                </a:solidFill>
              </a:rPr>
              <a:t>個体集合論</a:t>
            </a:r>
          </a:p>
        </p:txBody>
      </p:sp>
      <p:sp>
        <p:nvSpPr>
          <p:cNvPr id="13" name="タイトル 12">
            <a:extLst>
              <a:ext uri="{FF2B5EF4-FFF2-40B4-BE49-F238E27FC236}">
                <a16:creationId xmlns:a16="http://schemas.microsoft.com/office/drawing/2014/main" id="{7C9F989D-DE85-4BF0-8B14-395DDEE62341}"/>
              </a:ext>
            </a:extLst>
          </p:cNvPr>
          <p:cNvSpPr>
            <a:spLocks noGrp="1"/>
          </p:cNvSpPr>
          <p:nvPr>
            <p:ph type="title"/>
          </p:nvPr>
        </p:nvSpPr>
        <p:spPr/>
        <p:txBody>
          <a:bodyPr/>
          <a:lstStyle/>
          <a:p>
            <a:r>
              <a:rPr lang="ja-JP" altLang="en-US" dirty="0"/>
              <a:t>両者</a:t>
            </a:r>
            <a:r>
              <a:rPr kumimoji="1" lang="ja-JP" altLang="en-US" dirty="0"/>
              <a:t>の考え方の欠点</a:t>
            </a:r>
            <a:endParaRPr lang="ja-JP" altLang="en-US" dirty="0"/>
          </a:p>
        </p:txBody>
      </p:sp>
      <p:sp>
        <p:nvSpPr>
          <p:cNvPr id="12" name="テキスト ボックス 11">
            <a:extLst>
              <a:ext uri="{FF2B5EF4-FFF2-40B4-BE49-F238E27FC236}">
                <a16:creationId xmlns:a16="http://schemas.microsoft.com/office/drawing/2014/main" id="{F732DB56-2FA9-46FC-928F-F07668D7CCEC}"/>
              </a:ext>
            </a:extLst>
          </p:cNvPr>
          <p:cNvSpPr txBox="1"/>
          <p:nvPr/>
        </p:nvSpPr>
        <p:spPr>
          <a:xfrm>
            <a:off x="3970904" y="5311113"/>
            <a:ext cx="4852610" cy="523220"/>
          </a:xfrm>
          <a:prstGeom prst="rect">
            <a:avLst/>
          </a:prstGeom>
          <a:noFill/>
        </p:spPr>
        <p:txBody>
          <a:bodyPr wrap="none" rtlCol="0">
            <a:spAutoFit/>
          </a:bodyPr>
          <a:lstStyle/>
          <a:p>
            <a:r>
              <a:rPr kumimoji="1" lang="ja-JP" altLang="en-US" sz="2800" b="1" dirty="0">
                <a:solidFill>
                  <a:srgbClr val="005F73"/>
                </a:solidFill>
                <a:latin typeface="+mn-ea"/>
              </a:rPr>
              <a:t>どちらも正しいとは言えない</a:t>
            </a:r>
          </a:p>
        </p:txBody>
      </p:sp>
      <p:sp>
        <p:nvSpPr>
          <p:cNvPr id="14" name="テキスト ボックス 13">
            <a:extLst>
              <a:ext uri="{FF2B5EF4-FFF2-40B4-BE49-F238E27FC236}">
                <a16:creationId xmlns:a16="http://schemas.microsoft.com/office/drawing/2014/main" id="{84D93311-065A-4FF1-AFBB-3D52BC2D59A5}"/>
              </a:ext>
            </a:extLst>
          </p:cNvPr>
          <p:cNvSpPr txBox="1"/>
          <p:nvPr/>
        </p:nvSpPr>
        <p:spPr>
          <a:xfrm>
            <a:off x="2325950" y="6246316"/>
            <a:ext cx="8229600" cy="646331"/>
          </a:xfrm>
          <a:prstGeom prst="rect">
            <a:avLst/>
          </a:prstGeom>
          <a:noFill/>
        </p:spPr>
        <p:txBody>
          <a:bodyPr wrap="square" rtlCol="0">
            <a:spAutoFit/>
          </a:bodyPr>
          <a:lstStyle/>
          <a:p>
            <a:pPr algn="ctr"/>
            <a:r>
              <a:rPr kumimoji="1" lang="ja-JP" altLang="en-US" sz="3600" b="1" dirty="0">
                <a:solidFill>
                  <a:srgbClr val="EE9B00"/>
                </a:solidFill>
                <a:latin typeface="+mn-ea"/>
              </a:rPr>
              <a:t>それぞれの相対的な重要性は？</a:t>
            </a:r>
          </a:p>
        </p:txBody>
      </p:sp>
      <p:sp>
        <p:nvSpPr>
          <p:cNvPr id="15" name="矢印: 右 14">
            <a:extLst>
              <a:ext uri="{FF2B5EF4-FFF2-40B4-BE49-F238E27FC236}">
                <a16:creationId xmlns:a16="http://schemas.microsoft.com/office/drawing/2014/main" id="{0E9D22BA-384F-4117-91C8-D0384FB786D6}"/>
              </a:ext>
            </a:extLst>
          </p:cNvPr>
          <p:cNvSpPr/>
          <p:nvPr/>
        </p:nvSpPr>
        <p:spPr>
          <a:xfrm rot="5400000">
            <a:off x="6151936" y="5611891"/>
            <a:ext cx="282580" cy="813732"/>
          </a:xfrm>
          <a:prstGeom prst="rightArrow">
            <a:avLst/>
          </a:prstGeom>
          <a:solidFill>
            <a:srgbClr val="EE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217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C14B354-A564-42C3-8694-108D6C9F3832}"/>
              </a:ext>
            </a:extLst>
          </p:cNvPr>
          <p:cNvSpPr>
            <a:spLocks noGrp="1"/>
          </p:cNvSpPr>
          <p:nvPr>
            <p:ph idx="1"/>
          </p:nvPr>
        </p:nvSpPr>
        <p:spPr/>
        <p:txBody>
          <a:bodyPr>
            <a:normAutofit/>
          </a:bodyPr>
          <a:lstStyle/>
          <a:p>
            <a:pPr marL="0" indent="0">
              <a:buNone/>
            </a:pPr>
            <a:r>
              <a:rPr kumimoji="1" lang="ja-JP" altLang="en-US" b="1" dirty="0">
                <a:solidFill>
                  <a:srgbClr val="005F73"/>
                </a:solidFill>
              </a:rPr>
              <a:t>この疑問に答えるのが難しいワケ</a:t>
            </a:r>
            <a:endParaRPr kumimoji="1" lang="en-US" altLang="ja-JP" b="1" dirty="0">
              <a:solidFill>
                <a:srgbClr val="005F73"/>
              </a:solidFill>
            </a:endParaRPr>
          </a:p>
          <a:p>
            <a:pPr lvl="1"/>
            <a:r>
              <a:rPr lang="ja-JP" altLang="en-US" dirty="0"/>
              <a:t>生態系の概念が広すぎる</a:t>
            </a:r>
            <a:endParaRPr lang="en-US" altLang="ja-JP" sz="2000" dirty="0"/>
          </a:p>
          <a:p>
            <a:pPr marL="1200150" lvl="2" indent="-285750"/>
            <a:r>
              <a:rPr lang="ja-JP" altLang="en-US" sz="1800" dirty="0"/>
              <a:t>どのシステム？</a:t>
            </a:r>
            <a:endParaRPr lang="en-US" altLang="ja-JP" sz="1800" dirty="0"/>
          </a:p>
          <a:p>
            <a:pPr marL="1200150" lvl="2" indent="-285750"/>
            <a:r>
              <a:rPr lang="ja-JP" altLang="en-US" sz="1800" dirty="0"/>
              <a:t>どのスケール？</a:t>
            </a:r>
          </a:p>
          <a:p>
            <a:pPr lvl="1"/>
            <a:r>
              <a:rPr lang="en-US" altLang="ja-JP" dirty="0"/>
              <a:t>System biology</a:t>
            </a:r>
            <a:r>
              <a:rPr lang="ja-JP" altLang="en-US" dirty="0"/>
              <a:t>の台頭による生態系生態学への関心の衰退</a:t>
            </a:r>
          </a:p>
          <a:p>
            <a:pPr lvl="1"/>
            <a:r>
              <a:rPr lang="ja-JP" altLang="en-US" dirty="0"/>
              <a:t>生態系＝”</a:t>
            </a:r>
            <a:r>
              <a:rPr lang="en-US" altLang="ja-JP" dirty="0"/>
              <a:t>Medium-number systems"</a:t>
            </a:r>
          </a:p>
          <a:p>
            <a:pPr marL="1200150" lvl="2" indent="-285750"/>
            <a:r>
              <a:rPr lang="ja-JP" altLang="en-US" dirty="0"/>
              <a:t>シンプルな動態モデルで記述できないほど複雑</a:t>
            </a:r>
          </a:p>
          <a:p>
            <a:pPr marL="1200150" lvl="2" indent="-285750"/>
            <a:r>
              <a:rPr lang="ja-JP" altLang="en-US" dirty="0"/>
              <a:t>確率論的アプローチが適用できないほど単純</a:t>
            </a:r>
          </a:p>
        </p:txBody>
      </p:sp>
      <p:sp>
        <p:nvSpPr>
          <p:cNvPr id="6" name="タイトル 5">
            <a:extLst>
              <a:ext uri="{FF2B5EF4-FFF2-40B4-BE49-F238E27FC236}">
                <a16:creationId xmlns:a16="http://schemas.microsoft.com/office/drawing/2014/main" id="{14EC1484-4246-4425-B715-1ECDCA4BB619}"/>
              </a:ext>
            </a:extLst>
          </p:cNvPr>
          <p:cNvSpPr>
            <a:spLocks noGrp="1"/>
          </p:cNvSpPr>
          <p:nvPr>
            <p:ph type="title"/>
          </p:nvPr>
        </p:nvSpPr>
        <p:spPr/>
        <p:txBody>
          <a:bodyPr/>
          <a:lstStyle/>
          <a:p>
            <a:r>
              <a:rPr kumimoji="1" lang="ja-JP" altLang="en-US" dirty="0"/>
              <a:t>生態系とはどの程度統合された存在か？</a:t>
            </a:r>
            <a:endParaRPr lang="ja-JP" altLang="en-US" dirty="0"/>
          </a:p>
        </p:txBody>
      </p:sp>
      <p:sp>
        <p:nvSpPr>
          <p:cNvPr id="8" name="テキスト ボックス 7">
            <a:extLst>
              <a:ext uri="{FF2B5EF4-FFF2-40B4-BE49-F238E27FC236}">
                <a16:creationId xmlns:a16="http://schemas.microsoft.com/office/drawing/2014/main" id="{4091E26C-5DD5-4CA4-AD89-93A60AB8C5CF}"/>
              </a:ext>
            </a:extLst>
          </p:cNvPr>
          <p:cNvSpPr txBox="1"/>
          <p:nvPr/>
        </p:nvSpPr>
        <p:spPr>
          <a:xfrm>
            <a:off x="1828800" y="5434060"/>
            <a:ext cx="7007046" cy="523220"/>
          </a:xfrm>
          <a:prstGeom prst="rect">
            <a:avLst/>
          </a:prstGeom>
          <a:noFill/>
        </p:spPr>
        <p:txBody>
          <a:bodyPr wrap="none" rtlCol="0">
            <a:spAutoFit/>
          </a:bodyPr>
          <a:lstStyle/>
          <a:p>
            <a:r>
              <a:rPr kumimoji="1" lang="ja-JP" altLang="en-US" sz="2800" b="1" dirty="0">
                <a:solidFill>
                  <a:srgbClr val="005F73"/>
                </a:solidFill>
                <a:latin typeface="+mn-ea"/>
              </a:rPr>
              <a:t>生態系をモデル化する画一的な方法がない</a:t>
            </a:r>
          </a:p>
        </p:txBody>
      </p:sp>
      <p:sp>
        <p:nvSpPr>
          <p:cNvPr id="9" name="矢印: 右 8">
            <a:extLst>
              <a:ext uri="{FF2B5EF4-FFF2-40B4-BE49-F238E27FC236}">
                <a16:creationId xmlns:a16="http://schemas.microsoft.com/office/drawing/2014/main" id="{A78E660C-89C3-4879-B710-F7189D1E4210}"/>
              </a:ext>
            </a:extLst>
          </p:cNvPr>
          <p:cNvSpPr/>
          <p:nvPr/>
        </p:nvSpPr>
        <p:spPr>
          <a:xfrm>
            <a:off x="1064703" y="5236943"/>
            <a:ext cx="537594" cy="813732"/>
          </a:xfrm>
          <a:prstGeom prst="rightArrow">
            <a:avLst/>
          </a:prstGeom>
          <a:solidFill>
            <a:srgbClr val="005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C04373C-4811-4D3C-B88E-BAE4A2A725AA}"/>
              </a:ext>
            </a:extLst>
          </p:cNvPr>
          <p:cNvSpPr txBox="1"/>
          <p:nvPr/>
        </p:nvSpPr>
        <p:spPr>
          <a:xfrm>
            <a:off x="2601288" y="6207244"/>
            <a:ext cx="7366119" cy="650756"/>
          </a:xfrm>
          <a:prstGeom prst="rect">
            <a:avLst/>
          </a:prstGeom>
          <a:noFill/>
        </p:spPr>
        <p:txBody>
          <a:bodyPr wrap="none" rtlCol="0">
            <a:spAutoFit/>
          </a:bodyPr>
          <a:lstStyle/>
          <a:p>
            <a:pPr lvl="0" algn="ctr">
              <a:lnSpc>
                <a:spcPct val="90000"/>
              </a:lnSpc>
              <a:spcBef>
                <a:spcPts val="1000"/>
              </a:spcBef>
            </a:pPr>
            <a:r>
              <a:rPr lang="ja-JP" altLang="en-US" sz="4000" b="1" dirty="0">
                <a:solidFill>
                  <a:srgbClr val="EE9B00"/>
                </a:solidFill>
                <a:latin typeface="游ゴシック" panose="020B0400000000000000" pitchFamily="50" charset="-128"/>
              </a:rPr>
              <a:t>個体主義を助長するすることに</a:t>
            </a:r>
          </a:p>
        </p:txBody>
      </p:sp>
    </p:spTree>
    <p:extLst>
      <p:ext uri="{BB962C8B-B14F-4D97-AF65-F5344CB8AC3E}">
        <p14:creationId xmlns:p14="http://schemas.microsoft.com/office/powerpoint/2010/main" val="35155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236A931-2BF3-4AEF-B86D-2C6188843554}"/>
              </a:ext>
            </a:extLst>
          </p:cNvPr>
          <p:cNvSpPr>
            <a:spLocks noGrp="1"/>
          </p:cNvSpPr>
          <p:nvPr>
            <p:ph idx="1"/>
          </p:nvPr>
        </p:nvSpPr>
        <p:spPr>
          <a:xfrm>
            <a:off x="838200" y="1825625"/>
            <a:ext cx="6894250" cy="1467992"/>
          </a:xfrm>
        </p:spPr>
        <p:txBody>
          <a:bodyPr/>
          <a:lstStyle/>
          <a:p>
            <a:pPr marL="0" indent="0">
              <a:buNone/>
            </a:pPr>
            <a:r>
              <a:rPr kumimoji="1" lang="en-US" altLang="ja-JP" b="1" dirty="0">
                <a:solidFill>
                  <a:srgbClr val="005F73"/>
                </a:solidFill>
              </a:rPr>
              <a:t>3/4</a:t>
            </a:r>
            <a:r>
              <a:rPr kumimoji="1" lang="ja-JP" altLang="en-US" b="1" dirty="0">
                <a:solidFill>
                  <a:srgbClr val="005F73"/>
                </a:solidFill>
              </a:rPr>
              <a:t>べき乗則の関係の発見 </a:t>
            </a:r>
            <a:r>
              <a:rPr kumimoji="1" lang="en-US" altLang="ja-JP" sz="2000" b="1" dirty="0">
                <a:solidFill>
                  <a:srgbClr val="005F73"/>
                </a:solidFill>
              </a:rPr>
              <a:t>(Hatton et al. 2015)</a:t>
            </a:r>
            <a:endParaRPr kumimoji="1" lang="en-US" altLang="ja-JP" b="1" dirty="0">
              <a:solidFill>
                <a:srgbClr val="005F73"/>
              </a:solidFill>
            </a:endParaRPr>
          </a:p>
          <a:p>
            <a:pPr lvl="1"/>
            <a:r>
              <a:rPr lang="ja-JP" altLang="en-US" dirty="0"/>
              <a:t>餌生物のバイオマスと捕食者のバイオマス</a:t>
            </a:r>
            <a:endParaRPr lang="en-US" altLang="ja-JP" dirty="0"/>
          </a:p>
          <a:p>
            <a:pPr lvl="1"/>
            <a:r>
              <a:rPr kumimoji="1" lang="ja-JP" altLang="en-US" dirty="0"/>
              <a:t>餌生物のバイオマスとその生産量</a:t>
            </a:r>
            <a:endParaRPr kumimoji="1" lang="en-US" altLang="ja-JP" dirty="0"/>
          </a:p>
        </p:txBody>
      </p:sp>
      <p:sp>
        <p:nvSpPr>
          <p:cNvPr id="6" name="タイトル 5">
            <a:extLst>
              <a:ext uri="{FF2B5EF4-FFF2-40B4-BE49-F238E27FC236}">
                <a16:creationId xmlns:a16="http://schemas.microsoft.com/office/drawing/2014/main" id="{DF515832-6D3E-4D38-B51E-E92D8CCC52E1}"/>
              </a:ext>
            </a:extLst>
          </p:cNvPr>
          <p:cNvSpPr>
            <a:spLocks noGrp="1"/>
          </p:cNvSpPr>
          <p:nvPr>
            <p:ph type="title"/>
          </p:nvPr>
        </p:nvSpPr>
        <p:spPr/>
        <p:txBody>
          <a:bodyPr/>
          <a:lstStyle/>
          <a:p>
            <a:r>
              <a:rPr lang="ja-JP" altLang="en-US" dirty="0"/>
              <a:t>生態系を理解する：生態系</a:t>
            </a:r>
            <a:r>
              <a:rPr kumimoji="1" lang="ja-JP" altLang="en-US" dirty="0"/>
              <a:t>レベルからの視点①</a:t>
            </a:r>
            <a:endParaRPr lang="ja-JP" altLang="en-US" dirty="0"/>
          </a:p>
        </p:txBody>
      </p:sp>
      <p:sp>
        <p:nvSpPr>
          <p:cNvPr id="7" name="テキスト ボックス 6">
            <a:extLst>
              <a:ext uri="{FF2B5EF4-FFF2-40B4-BE49-F238E27FC236}">
                <a16:creationId xmlns:a16="http://schemas.microsoft.com/office/drawing/2014/main" id="{CDC46946-40F3-4856-9372-F44A1EE1F057}"/>
              </a:ext>
            </a:extLst>
          </p:cNvPr>
          <p:cNvSpPr txBox="1"/>
          <p:nvPr/>
        </p:nvSpPr>
        <p:spPr>
          <a:xfrm>
            <a:off x="9534454" y="5143576"/>
            <a:ext cx="2260555" cy="369332"/>
          </a:xfrm>
          <a:prstGeom prst="rect">
            <a:avLst/>
          </a:prstGeom>
          <a:noFill/>
        </p:spPr>
        <p:txBody>
          <a:bodyPr wrap="none" rtlCol="0">
            <a:spAutoFit/>
          </a:bodyPr>
          <a:lstStyle/>
          <a:p>
            <a:r>
              <a:rPr kumimoji="1" lang="en-US" altLang="ja-JP" dirty="0"/>
              <a:t>(Hatton et al. 2015)</a:t>
            </a:r>
            <a:endParaRPr kumimoji="1" lang="ja-JP" altLang="en-US" dirty="0"/>
          </a:p>
        </p:txBody>
      </p:sp>
      <p:pic>
        <p:nvPicPr>
          <p:cNvPr id="9" name="図 8">
            <a:extLst>
              <a:ext uri="{FF2B5EF4-FFF2-40B4-BE49-F238E27FC236}">
                <a16:creationId xmlns:a16="http://schemas.microsoft.com/office/drawing/2014/main" id="{2F01A92D-1B6C-4DE2-86CD-99570686C7E3}"/>
              </a:ext>
            </a:extLst>
          </p:cNvPr>
          <p:cNvPicPr>
            <a:picLocks noChangeAspect="1"/>
          </p:cNvPicPr>
          <p:nvPr/>
        </p:nvPicPr>
        <p:blipFill>
          <a:blip r:embed="rId3"/>
          <a:stretch>
            <a:fillRect/>
          </a:stretch>
        </p:blipFill>
        <p:spPr>
          <a:xfrm>
            <a:off x="7578168" y="2248013"/>
            <a:ext cx="4494721" cy="3264895"/>
          </a:xfrm>
          <a:prstGeom prst="rect">
            <a:avLst/>
          </a:prstGeom>
        </p:spPr>
      </p:pic>
      <p:sp>
        <p:nvSpPr>
          <p:cNvPr id="11" name="コンテンツ プレースホルダー 2">
            <a:extLst>
              <a:ext uri="{FF2B5EF4-FFF2-40B4-BE49-F238E27FC236}">
                <a16:creationId xmlns:a16="http://schemas.microsoft.com/office/drawing/2014/main" id="{61866D61-61A1-4169-AF5B-E28A7F78251B}"/>
              </a:ext>
            </a:extLst>
          </p:cNvPr>
          <p:cNvSpPr txBox="1">
            <a:spLocks/>
          </p:cNvSpPr>
          <p:nvPr/>
        </p:nvSpPr>
        <p:spPr>
          <a:xfrm>
            <a:off x="838200" y="3657707"/>
            <a:ext cx="6894250" cy="475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a:solidFill>
                  <a:srgbClr val="005F73"/>
                </a:solidFill>
              </a:rPr>
              <a:t>個体の体重と成長の関係も</a:t>
            </a:r>
            <a:r>
              <a:rPr kumimoji="1" lang="en-US" altLang="ja-JP" sz="2400" b="1" dirty="0">
                <a:solidFill>
                  <a:srgbClr val="005F73"/>
                </a:solidFill>
              </a:rPr>
              <a:t>3/4</a:t>
            </a:r>
            <a:r>
              <a:rPr kumimoji="1" lang="ja-JP" altLang="en-US" sz="2400" b="1" dirty="0">
                <a:solidFill>
                  <a:srgbClr val="005F73"/>
                </a:solidFill>
              </a:rPr>
              <a:t>べき乗則に従う</a:t>
            </a:r>
            <a:endParaRPr lang="en-US" altLang="ja-JP" sz="2400" dirty="0"/>
          </a:p>
        </p:txBody>
      </p:sp>
      <p:sp>
        <p:nvSpPr>
          <p:cNvPr id="12" name="テキスト ボックス 11">
            <a:extLst>
              <a:ext uri="{FF2B5EF4-FFF2-40B4-BE49-F238E27FC236}">
                <a16:creationId xmlns:a16="http://schemas.microsoft.com/office/drawing/2014/main" id="{DE7F201B-B67F-4756-8829-10B30F241B5E}"/>
              </a:ext>
            </a:extLst>
          </p:cNvPr>
          <p:cNvSpPr txBox="1"/>
          <p:nvPr/>
        </p:nvSpPr>
        <p:spPr>
          <a:xfrm>
            <a:off x="1318888" y="6072542"/>
            <a:ext cx="9930924" cy="650756"/>
          </a:xfrm>
          <a:prstGeom prst="rect">
            <a:avLst/>
          </a:prstGeom>
          <a:noFill/>
        </p:spPr>
        <p:txBody>
          <a:bodyPr wrap="none" rtlCol="0">
            <a:spAutoFit/>
          </a:bodyPr>
          <a:lstStyle/>
          <a:p>
            <a:pPr lvl="0" algn="ctr">
              <a:lnSpc>
                <a:spcPct val="90000"/>
              </a:lnSpc>
              <a:spcBef>
                <a:spcPts val="1000"/>
              </a:spcBef>
            </a:pPr>
            <a:r>
              <a:rPr lang="ja-JP" altLang="en-US" sz="4000" b="1" dirty="0">
                <a:solidFill>
                  <a:srgbClr val="EE9B00"/>
                </a:solidFill>
                <a:latin typeface="游ゴシック" panose="020B0400000000000000" pitchFamily="50" charset="-128"/>
              </a:rPr>
              <a:t>生態系にも個体と共通したパターンがある</a:t>
            </a:r>
          </a:p>
        </p:txBody>
      </p:sp>
    </p:spTree>
    <p:extLst>
      <p:ext uri="{BB962C8B-B14F-4D97-AF65-F5344CB8AC3E}">
        <p14:creationId xmlns:p14="http://schemas.microsoft.com/office/powerpoint/2010/main" val="125302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69E58D-7CAB-4CDA-8F72-D529B9C13A09}"/>
              </a:ext>
            </a:extLst>
          </p:cNvPr>
          <p:cNvSpPr>
            <a:spLocks noGrp="1"/>
          </p:cNvSpPr>
          <p:nvPr>
            <p:ph type="title"/>
          </p:nvPr>
        </p:nvSpPr>
        <p:spPr/>
        <p:txBody>
          <a:bodyPr/>
          <a:lstStyle/>
          <a:p>
            <a:r>
              <a:rPr lang="ja-JP" altLang="en-US" dirty="0"/>
              <a:t>生態系を理解する：生態系</a:t>
            </a:r>
            <a:r>
              <a:rPr kumimoji="1" lang="ja-JP" altLang="en-US" dirty="0"/>
              <a:t>レベルからの視点②</a:t>
            </a:r>
          </a:p>
        </p:txBody>
      </p:sp>
      <p:sp>
        <p:nvSpPr>
          <p:cNvPr id="3" name="コンテンツ プレースホルダー 2">
            <a:extLst>
              <a:ext uri="{FF2B5EF4-FFF2-40B4-BE49-F238E27FC236}">
                <a16:creationId xmlns:a16="http://schemas.microsoft.com/office/drawing/2014/main" id="{1A9E9FE1-CF5B-424A-828E-726EBE22CB0D}"/>
              </a:ext>
            </a:extLst>
          </p:cNvPr>
          <p:cNvSpPr>
            <a:spLocks noGrp="1"/>
          </p:cNvSpPr>
          <p:nvPr>
            <p:ph idx="1"/>
          </p:nvPr>
        </p:nvSpPr>
        <p:spPr>
          <a:xfrm>
            <a:off x="838200" y="1825625"/>
            <a:ext cx="10515600" cy="2045040"/>
          </a:xfrm>
        </p:spPr>
        <p:txBody>
          <a:bodyPr/>
          <a:lstStyle/>
          <a:p>
            <a:pPr marL="0" indent="0">
              <a:buNone/>
            </a:pPr>
            <a:r>
              <a:rPr kumimoji="1" lang="ja-JP" altLang="en-US" b="1" dirty="0">
                <a:solidFill>
                  <a:srgbClr val="005F73"/>
                </a:solidFill>
              </a:rPr>
              <a:t>パターンを生むメカニズムを解明する</a:t>
            </a:r>
            <a:endParaRPr kumimoji="1" lang="en-US" altLang="ja-JP" b="1" dirty="0">
              <a:solidFill>
                <a:srgbClr val="005F73"/>
              </a:solidFill>
            </a:endParaRPr>
          </a:p>
          <a:p>
            <a:r>
              <a:rPr kumimoji="1" lang="ja-JP" altLang="en-US" sz="2400" dirty="0"/>
              <a:t>生態系レベルのパターンを生むメカニズムについては研究が乏しい</a:t>
            </a:r>
            <a:endParaRPr kumimoji="1" lang="en-US" altLang="ja-JP" sz="2400" dirty="0"/>
          </a:p>
          <a:p>
            <a:r>
              <a:rPr lang="ja-JP" altLang="en-US" sz="2400" dirty="0"/>
              <a:t>個体群動態を制御するのは密度効果</a:t>
            </a:r>
            <a:endParaRPr lang="en-US" altLang="ja-JP" sz="2400" dirty="0"/>
          </a:p>
          <a:p>
            <a:r>
              <a:rPr lang="ja-JP" altLang="en-US" sz="2400" dirty="0"/>
              <a:t>生態系レベルでは種間相互作用＞密度効果となる？</a:t>
            </a:r>
            <a:endParaRPr kumimoji="1" lang="en-US" altLang="ja-JP" sz="2400" dirty="0"/>
          </a:p>
        </p:txBody>
      </p:sp>
      <p:sp>
        <p:nvSpPr>
          <p:cNvPr id="5" name="テキスト プレースホルダー 3">
            <a:extLst>
              <a:ext uri="{FF2B5EF4-FFF2-40B4-BE49-F238E27FC236}">
                <a16:creationId xmlns:a16="http://schemas.microsoft.com/office/drawing/2014/main" id="{84EEA589-72FF-4AA6-A886-A88EEEAB143D}"/>
              </a:ext>
            </a:extLst>
          </p:cNvPr>
          <p:cNvSpPr txBox="1">
            <a:spLocks/>
          </p:cNvSpPr>
          <p:nvPr/>
        </p:nvSpPr>
        <p:spPr>
          <a:xfrm>
            <a:off x="0" y="4061711"/>
            <a:ext cx="12192000" cy="5916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4000" b="1" kern="1200">
                <a:solidFill>
                  <a:srgbClr val="EE9B00"/>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800" dirty="0">
                <a:solidFill>
                  <a:srgbClr val="005F73"/>
                </a:solidFill>
              </a:rPr>
              <a:t>階層によってパターンを生み出すメカニズムも異なるはず</a:t>
            </a:r>
          </a:p>
        </p:txBody>
      </p:sp>
      <p:sp>
        <p:nvSpPr>
          <p:cNvPr id="6" name="矢印: 右 5">
            <a:extLst>
              <a:ext uri="{FF2B5EF4-FFF2-40B4-BE49-F238E27FC236}">
                <a16:creationId xmlns:a16="http://schemas.microsoft.com/office/drawing/2014/main" id="{A60CBC8D-7978-484F-BAD4-F928A1AA3A37}"/>
              </a:ext>
            </a:extLst>
          </p:cNvPr>
          <p:cNvSpPr/>
          <p:nvPr/>
        </p:nvSpPr>
        <p:spPr>
          <a:xfrm>
            <a:off x="691841" y="3870665"/>
            <a:ext cx="537594" cy="813732"/>
          </a:xfrm>
          <a:prstGeom prst="rightArrow">
            <a:avLst/>
          </a:prstGeom>
          <a:solidFill>
            <a:srgbClr val="005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BF25CFE-A659-42DF-AE01-77CE392BF615}"/>
              </a:ext>
            </a:extLst>
          </p:cNvPr>
          <p:cNvSpPr txBox="1"/>
          <p:nvPr/>
        </p:nvSpPr>
        <p:spPr>
          <a:xfrm>
            <a:off x="652037" y="6207244"/>
            <a:ext cx="11264622" cy="594906"/>
          </a:xfrm>
          <a:prstGeom prst="rect">
            <a:avLst/>
          </a:prstGeom>
          <a:noFill/>
        </p:spPr>
        <p:txBody>
          <a:bodyPr wrap="none" rtlCol="0">
            <a:spAutoFit/>
          </a:bodyPr>
          <a:lstStyle/>
          <a:p>
            <a:pPr lvl="0" algn="ctr">
              <a:lnSpc>
                <a:spcPct val="90000"/>
              </a:lnSpc>
              <a:spcBef>
                <a:spcPts val="1000"/>
              </a:spcBef>
            </a:pPr>
            <a:r>
              <a:rPr lang="ja-JP" altLang="en-US" sz="3600" b="1" dirty="0">
                <a:solidFill>
                  <a:srgbClr val="EE9B00"/>
                </a:solidFill>
                <a:latin typeface="游ゴシック" panose="020B0400000000000000" pitchFamily="50" charset="-128"/>
              </a:rPr>
              <a:t>生態系レベルでの視点により新たなパターンが見える</a:t>
            </a:r>
          </a:p>
        </p:txBody>
      </p:sp>
    </p:spTree>
    <p:extLst>
      <p:ext uri="{BB962C8B-B14F-4D97-AF65-F5344CB8AC3E}">
        <p14:creationId xmlns:p14="http://schemas.microsoft.com/office/powerpoint/2010/main" val="366101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3654</TotalTime>
  <Words>893</Words>
  <Application>Microsoft Office PowerPoint</Application>
  <PresentationFormat>ワイド画面</PresentationFormat>
  <Paragraphs>88</Paragraphs>
  <Slides>12</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The Ecosystem:  Superorganism, or Collection of Individuals?</vt:lpstr>
      <vt:lpstr>著者の紹介：Michel Loreau</vt:lpstr>
      <vt:lpstr>生態系の概念が生まれるまで</vt:lpstr>
      <vt:lpstr>生態系の概念の発展</vt:lpstr>
      <vt:lpstr>議論の具体例</vt:lpstr>
      <vt:lpstr>両者の考え方の欠点</vt:lpstr>
      <vt:lpstr>生態系とはどの程度統合された存在か？</vt:lpstr>
      <vt:lpstr>生態系を理解する：生態系レベルからの視点①</vt:lpstr>
      <vt:lpstr>生態系を理解する：生態系レベルからの視点②</vt:lpstr>
      <vt:lpstr>生態系を理解する：個体レベルからの視点①</vt:lpstr>
      <vt:lpstr>生態系を理解する：個体レベルからの視点②</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Ecosystem: Superorganism, or Collection of Individuals?</dc:title>
  <dc:creator>長谷川 貴章</dc:creator>
  <cp:lastModifiedBy>長谷川 貴章</cp:lastModifiedBy>
  <cp:revision>5</cp:revision>
  <dcterms:created xsi:type="dcterms:W3CDTF">2021-07-12T01:42:43Z</dcterms:created>
  <dcterms:modified xsi:type="dcterms:W3CDTF">2021-07-20T04:44:38Z</dcterms:modified>
</cp:coreProperties>
</file>