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12" r:id="rId2"/>
    <p:sldId id="308" r:id="rId3"/>
    <p:sldId id="309" r:id="rId4"/>
    <p:sldId id="313" r:id="rId5"/>
    <p:sldId id="311" r:id="rId6"/>
    <p:sldId id="307" r:id="rId7"/>
    <p:sldId id="306" r:id="rId8"/>
    <p:sldId id="294" r:id="rId9"/>
    <p:sldId id="295" r:id="rId10"/>
    <p:sldId id="296" r:id="rId11"/>
    <p:sldId id="297" r:id="rId12"/>
    <p:sldId id="298" r:id="rId13"/>
    <p:sldId id="299" r:id="rId14"/>
    <p:sldId id="300" r:id="rId15"/>
    <p:sldId id="303" r:id="rId16"/>
    <p:sldId id="304" r:id="rId17"/>
    <p:sldId id="305"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0080"/>
    <a:srgbClr val="800080"/>
    <a:srgbClr val="000080"/>
    <a:srgbClr val="0000FF"/>
    <a:srgbClr val="CC66FF"/>
    <a:srgbClr val="6666FF"/>
    <a:srgbClr val="FD66FF"/>
    <a:srgbClr val="0F80FF"/>
    <a:srgbClr val="D883FF"/>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52446-4E78-9E48-BF2D-E8D264844272}" v="77" dt="2021-06-30T00:39:28.693"/>
    <p1510:client id="{72DA6338-B527-D846-ADD5-845F63289227}" v="12" dt="2021-06-30T02:38:10.941"/>
    <p1510:client id="{D910E045-9562-F94E-A83D-B0D19A5DF298}" v="8" dt="2021-06-29T06:08:21.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varScale="1">
        <p:scale>
          <a:sx n="108" d="100"/>
          <a:sy n="108" d="100"/>
        </p:scale>
        <p:origin x="736" y="2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井元　順一" userId="c57cd48a-0e54-47ed-83af-6378854fe803" providerId="ADAL" clId="{72DA6338-B527-D846-ADD5-845F63289227}"/>
    <pc:docChg chg="undo custSel addSld delSld modSld">
      <pc:chgData name="井元　順一" userId="c57cd48a-0e54-47ed-83af-6378854fe803" providerId="ADAL" clId="{72DA6338-B527-D846-ADD5-845F63289227}" dt="2021-06-30T02:50:50.157" v="223" actId="14100"/>
      <pc:docMkLst>
        <pc:docMk/>
      </pc:docMkLst>
      <pc:sldChg chg="modSp mod">
        <pc:chgData name="井元　順一" userId="c57cd48a-0e54-47ed-83af-6378854fe803" providerId="ADAL" clId="{72DA6338-B527-D846-ADD5-845F63289227}" dt="2021-06-30T01:14:27.791" v="54" actId="20577"/>
        <pc:sldMkLst>
          <pc:docMk/>
          <pc:sldMk cId="3847869210" sldId="294"/>
        </pc:sldMkLst>
        <pc:spChg chg="mod">
          <ac:chgData name="井元　順一" userId="c57cd48a-0e54-47ed-83af-6378854fe803" providerId="ADAL" clId="{72DA6338-B527-D846-ADD5-845F63289227}" dt="2021-06-30T01:14:27.791" v="54" actId="20577"/>
          <ac:spMkLst>
            <pc:docMk/>
            <pc:sldMk cId="3847869210" sldId="294"/>
            <ac:spMk id="3" creationId="{54C4B88E-34AC-654A-9B81-70CD946A8B39}"/>
          </ac:spMkLst>
        </pc:spChg>
      </pc:sldChg>
      <pc:sldChg chg="modSp mod">
        <pc:chgData name="井元　順一" userId="c57cd48a-0e54-47ed-83af-6378854fe803" providerId="ADAL" clId="{72DA6338-B527-D846-ADD5-845F63289227}" dt="2021-06-30T01:14:43.369" v="65" actId="20577"/>
        <pc:sldMkLst>
          <pc:docMk/>
          <pc:sldMk cId="3344511637" sldId="295"/>
        </pc:sldMkLst>
        <pc:spChg chg="mod">
          <ac:chgData name="井元　順一" userId="c57cd48a-0e54-47ed-83af-6378854fe803" providerId="ADAL" clId="{72DA6338-B527-D846-ADD5-845F63289227}" dt="2021-06-30T01:14:43.369" v="65" actId="20577"/>
          <ac:spMkLst>
            <pc:docMk/>
            <pc:sldMk cId="3344511637" sldId="295"/>
            <ac:spMk id="3" creationId="{54C4B88E-34AC-654A-9B81-70CD946A8B39}"/>
          </ac:spMkLst>
        </pc:spChg>
      </pc:sldChg>
      <pc:sldChg chg="modSp mod">
        <pc:chgData name="井元　順一" userId="c57cd48a-0e54-47ed-83af-6378854fe803" providerId="ADAL" clId="{72DA6338-B527-D846-ADD5-845F63289227}" dt="2021-06-30T01:36:06.692" v="85" actId="14100"/>
        <pc:sldMkLst>
          <pc:docMk/>
          <pc:sldMk cId="1546048232" sldId="296"/>
        </pc:sldMkLst>
        <pc:spChg chg="mod">
          <ac:chgData name="井元　順一" userId="c57cd48a-0e54-47ed-83af-6378854fe803" providerId="ADAL" clId="{72DA6338-B527-D846-ADD5-845F63289227}" dt="2021-06-30T01:36:06.692" v="85" actId="14100"/>
          <ac:spMkLst>
            <pc:docMk/>
            <pc:sldMk cId="1546048232" sldId="296"/>
            <ac:spMk id="3" creationId="{54C4B88E-34AC-654A-9B81-70CD946A8B39}"/>
          </ac:spMkLst>
        </pc:spChg>
      </pc:sldChg>
      <pc:sldChg chg="modSp mod">
        <pc:chgData name="井元　順一" userId="c57cd48a-0e54-47ed-83af-6378854fe803" providerId="ADAL" clId="{72DA6338-B527-D846-ADD5-845F63289227}" dt="2021-06-30T01:43:12.893" v="169" actId="14100"/>
        <pc:sldMkLst>
          <pc:docMk/>
          <pc:sldMk cId="190036664" sldId="297"/>
        </pc:sldMkLst>
        <pc:spChg chg="mod">
          <ac:chgData name="井元　順一" userId="c57cd48a-0e54-47ed-83af-6378854fe803" providerId="ADAL" clId="{72DA6338-B527-D846-ADD5-845F63289227}" dt="2021-06-30T01:43:12.893" v="169" actId="14100"/>
          <ac:spMkLst>
            <pc:docMk/>
            <pc:sldMk cId="190036664" sldId="297"/>
            <ac:spMk id="3" creationId="{54C4B88E-34AC-654A-9B81-70CD946A8B39}"/>
          </ac:spMkLst>
        </pc:spChg>
      </pc:sldChg>
      <pc:sldChg chg="modSp mod">
        <pc:chgData name="井元　順一" userId="c57cd48a-0e54-47ed-83af-6378854fe803" providerId="ADAL" clId="{72DA6338-B527-D846-ADD5-845F63289227}" dt="2021-06-30T02:07:47.935" v="199" actId="20577"/>
        <pc:sldMkLst>
          <pc:docMk/>
          <pc:sldMk cId="2984220404" sldId="298"/>
        </pc:sldMkLst>
        <pc:spChg chg="mod">
          <ac:chgData name="井元　順一" userId="c57cd48a-0e54-47ed-83af-6378854fe803" providerId="ADAL" clId="{72DA6338-B527-D846-ADD5-845F63289227}" dt="2021-06-30T02:07:47.935" v="199" actId="20577"/>
          <ac:spMkLst>
            <pc:docMk/>
            <pc:sldMk cId="2984220404" sldId="298"/>
            <ac:spMk id="3" creationId="{54C4B88E-34AC-654A-9B81-70CD946A8B39}"/>
          </ac:spMkLst>
        </pc:spChg>
        <pc:spChg chg="mod">
          <ac:chgData name="井元　順一" userId="c57cd48a-0e54-47ed-83af-6378854fe803" providerId="ADAL" clId="{72DA6338-B527-D846-ADD5-845F63289227}" dt="2021-06-30T02:07:39.141" v="194" actId="20577"/>
          <ac:spMkLst>
            <pc:docMk/>
            <pc:sldMk cId="2984220404" sldId="298"/>
            <ac:spMk id="6" creationId="{54C4B88E-34AC-654A-9B81-70CD946A8B39}"/>
          </ac:spMkLst>
        </pc:spChg>
        <pc:spChg chg="mod">
          <ac:chgData name="井元　順一" userId="c57cd48a-0e54-47ed-83af-6378854fe803" providerId="ADAL" clId="{72DA6338-B527-D846-ADD5-845F63289227}" dt="2021-06-30T02:07:15.225" v="187" actId="20577"/>
          <ac:spMkLst>
            <pc:docMk/>
            <pc:sldMk cId="2984220404" sldId="298"/>
            <ac:spMk id="8" creationId="{54C4B88E-34AC-654A-9B81-70CD946A8B39}"/>
          </ac:spMkLst>
        </pc:spChg>
      </pc:sldChg>
      <pc:sldChg chg="modSp mod">
        <pc:chgData name="井元　順一" userId="c57cd48a-0e54-47ed-83af-6378854fe803" providerId="ADAL" clId="{72DA6338-B527-D846-ADD5-845F63289227}" dt="2021-06-30T02:10:52.152" v="203" actId="255"/>
        <pc:sldMkLst>
          <pc:docMk/>
          <pc:sldMk cId="1102820600" sldId="299"/>
        </pc:sldMkLst>
        <pc:spChg chg="mod">
          <ac:chgData name="井元　順一" userId="c57cd48a-0e54-47ed-83af-6378854fe803" providerId="ADAL" clId="{72DA6338-B527-D846-ADD5-845F63289227}" dt="2021-06-30T02:10:52.152" v="203" actId="255"/>
          <ac:spMkLst>
            <pc:docMk/>
            <pc:sldMk cId="1102820600" sldId="299"/>
            <ac:spMk id="3" creationId="{54C4B88E-34AC-654A-9B81-70CD946A8B39}"/>
          </ac:spMkLst>
        </pc:spChg>
      </pc:sldChg>
      <pc:sldChg chg="modSp mod">
        <pc:chgData name="井元　順一" userId="c57cd48a-0e54-47ed-83af-6378854fe803" providerId="ADAL" clId="{72DA6338-B527-D846-ADD5-845F63289227}" dt="2021-06-30T02:27:24.096" v="214"/>
        <pc:sldMkLst>
          <pc:docMk/>
          <pc:sldMk cId="4195632262" sldId="300"/>
        </pc:sldMkLst>
        <pc:spChg chg="mod">
          <ac:chgData name="井元　順一" userId="c57cd48a-0e54-47ed-83af-6378854fe803" providerId="ADAL" clId="{72DA6338-B527-D846-ADD5-845F63289227}" dt="2021-06-30T02:27:24.096" v="214"/>
          <ac:spMkLst>
            <pc:docMk/>
            <pc:sldMk cId="4195632262" sldId="300"/>
            <ac:spMk id="3" creationId="{54C4B88E-34AC-654A-9B81-70CD946A8B39}"/>
          </ac:spMkLst>
        </pc:spChg>
      </pc:sldChg>
      <pc:sldChg chg="modSp mod">
        <pc:chgData name="井元　順一" userId="c57cd48a-0e54-47ed-83af-6378854fe803" providerId="ADAL" clId="{72DA6338-B527-D846-ADD5-845F63289227}" dt="2021-06-30T02:38:16.519" v="219" actId="20577"/>
        <pc:sldMkLst>
          <pc:docMk/>
          <pc:sldMk cId="4248378954" sldId="303"/>
        </pc:sldMkLst>
        <pc:spChg chg="mod">
          <ac:chgData name="井元　順一" userId="c57cd48a-0e54-47ed-83af-6378854fe803" providerId="ADAL" clId="{72DA6338-B527-D846-ADD5-845F63289227}" dt="2021-06-30T02:38:16.519" v="219" actId="20577"/>
          <ac:spMkLst>
            <pc:docMk/>
            <pc:sldMk cId="4248378954" sldId="303"/>
            <ac:spMk id="3" creationId="{54C4B88E-34AC-654A-9B81-70CD946A8B39}"/>
          </ac:spMkLst>
        </pc:spChg>
      </pc:sldChg>
      <pc:sldChg chg="modSp mod">
        <pc:chgData name="井元　順一" userId="c57cd48a-0e54-47ed-83af-6378854fe803" providerId="ADAL" clId="{72DA6338-B527-D846-ADD5-845F63289227}" dt="2021-06-30T01:16:02.168" v="80" actId="14100"/>
        <pc:sldMkLst>
          <pc:docMk/>
          <pc:sldMk cId="1755167375" sldId="304"/>
        </pc:sldMkLst>
        <pc:spChg chg="mod">
          <ac:chgData name="井元　順一" userId="c57cd48a-0e54-47ed-83af-6378854fe803" providerId="ADAL" clId="{72DA6338-B527-D846-ADD5-845F63289227}" dt="2021-06-30T01:16:02.168" v="80" actId="14100"/>
          <ac:spMkLst>
            <pc:docMk/>
            <pc:sldMk cId="1755167375" sldId="304"/>
            <ac:spMk id="3" creationId="{54C4B88E-34AC-654A-9B81-70CD946A8B39}"/>
          </ac:spMkLst>
        </pc:spChg>
      </pc:sldChg>
      <pc:sldChg chg="modSp mod">
        <pc:chgData name="井元　順一" userId="c57cd48a-0e54-47ed-83af-6378854fe803" providerId="ADAL" clId="{72DA6338-B527-D846-ADD5-845F63289227}" dt="2021-06-30T02:50:50.157" v="223" actId="14100"/>
        <pc:sldMkLst>
          <pc:docMk/>
          <pc:sldMk cId="3913779903" sldId="305"/>
        </pc:sldMkLst>
        <pc:spChg chg="mod">
          <ac:chgData name="井元　順一" userId="c57cd48a-0e54-47ed-83af-6378854fe803" providerId="ADAL" clId="{72DA6338-B527-D846-ADD5-845F63289227}" dt="2021-06-30T02:50:50.157" v="223" actId="14100"/>
          <ac:spMkLst>
            <pc:docMk/>
            <pc:sldMk cId="3913779903" sldId="305"/>
            <ac:spMk id="3" creationId="{54C4B88E-34AC-654A-9B81-70CD946A8B39}"/>
          </ac:spMkLst>
        </pc:spChg>
      </pc:sldChg>
      <pc:sldChg chg="modSp mod">
        <pc:chgData name="井元　順一" userId="c57cd48a-0e54-47ed-83af-6378854fe803" providerId="ADAL" clId="{72DA6338-B527-D846-ADD5-845F63289227}" dt="2021-06-30T01:14:18.041" v="43" actId="20577"/>
        <pc:sldMkLst>
          <pc:docMk/>
          <pc:sldMk cId="3957932448" sldId="306"/>
        </pc:sldMkLst>
        <pc:spChg chg="mod">
          <ac:chgData name="井元　順一" userId="c57cd48a-0e54-47ed-83af-6378854fe803" providerId="ADAL" clId="{72DA6338-B527-D846-ADD5-845F63289227}" dt="2021-06-30T01:14:18.041" v="43" actId="20577"/>
          <ac:spMkLst>
            <pc:docMk/>
            <pc:sldMk cId="3957932448" sldId="306"/>
            <ac:spMk id="3" creationId="{54C4B88E-34AC-654A-9B81-70CD946A8B39}"/>
          </ac:spMkLst>
        </pc:spChg>
      </pc:sldChg>
      <pc:sldChg chg="modSp mod">
        <pc:chgData name="井元　順一" userId="c57cd48a-0e54-47ed-83af-6378854fe803" providerId="ADAL" clId="{72DA6338-B527-D846-ADD5-845F63289227}" dt="2021-06-30T01:13:57.254" v="21" actId="20577"/>
        <pc:sldMkLst>
          <pc:docMk/>
          <pc:sldMk cId="3436352373" sldId="313"/>
        </pc:sldMkLst>
        <pc:spChg chg="mod">
          <ac:chgData name="井元　順一" userId="c57cd48a-0e54-47ed-83af-6378854fe803" providerId="ADAL" clId="{72DA6338-B527-D846-ADD5-845F63289227}" dt="2021-06-30T01:13:57.254" v="21" actId="20577"/>
          <ac:spMkLst>
            <pc:docMk/>
            <pc:sldMk cId="3436352373" sldId="313"/>
            <ac:spMk id="3" creationId="{54C4B88E-34AC-654A-9B81-70CD946A8B39}"/>
          </ac:spMkLst>
        </pc:spChg>
      </pc:sldChg>
      <pc:sldChg chg="add del">
        <pc:chgData name="井元　順一" userId="c57cd48a-0e54-47ed-83af-6378854fe803" providerId="ADAL" clId="{72DA6338-B527-D846-ADD5-845F63289227}" dt="2021-06-30T01:45:02.079" v="170" actId="2696"/>
        <pc:sldMkLst>
          <pc:docMk/>
          <pc:sldMk cId="2322146450" sldId="314"/>
        </pc:sldMkLst>
      </pc:sldChg>
    </pc:docChg>
  </pc:docChgLst>
  <pc:docChgLst>
    <pc:chgData name="井元　順一" userId="c57cd48a-0e54-47ed-83af-6378854fe803" providerId="ADAL" clId="{610E6884-AF4A-6848-A673-79BD8B74AC53}"/>
    <pc:docChg chg="undo custSel addSld modSld sldOrd">
      <pc:chgData name="井元　順一" userId="c57cd48a-0e54-47ed-83af-6378854fe803" providerId="ADAL" clId="{610E6884-AF4A-6848-A673-79BD8B74AC53}" dt="2021-06-25T01:48:11.128" v="192" actId="20578"/>
      <pc:docMkLst>
        <pc:docMk/>
      </pc:docMkLst>
      <pc:sldChg chg="modSp mod">
        <pc:chgData name="井元　順一" userId="c57cd48a-0e54-47ed-83af-6378854fe803" providerId="ADAL" clId="{610E6884-AF4A-6848-A673-79BD8B74AC53}" dt="2021-06-22T05:53:07.866" v="10" actId="12788"/>
        <pc:sldMkLst>
          <pc:docMk/>
          <pc:sldMk cId="890292993" sldId="256"/>
        </pc:sldMkLst>
        <pc:spChg chg="mod">
          <ac:chgData name="井元　順一" userId="c57cd48a-0e54-47ed-83af-6378854fe803" providerId="ADAL" clId="{610E6884-AF4A-6848-A673-79BD8B74AC53}" dt="2021-06-22T05:53:07.866" v="10" actId="12788"/>
          <ac:spMkLst>
            <pc:docMk/>
            <pc:sldMk cId="890292993" sldId="256"/>
            <ac:spMk id="2" creationId="{AF33BD82-2DA4-8744-9ED7-6A5A7D29E913}"/>
          </ac:spMkLst>
        </pc:spChg>
      </pc:sldChg>
      <pc:sldChg chg="addSp delSp modSp mod">
        <pc:chgData name="井元　順一" userId="c57cd48a-0e54-47ed-83af-6378854fe803" providerId="ADAL" clId="{610E6884-AF4A-6848-A673-79BD8B74AC53}" dt="2021-06-25T01:39:43.228" v="120" actId="27636"/>
        <pc:sldMkLst>
          <pc:docMk/>
          <pc:sldMk cId="4069667930" sldId="258"/>
        </pc:sldMkLst>
        <pc:spChg chg="mod">
          <ac:chgData name="井元　順一" userId="c57cd48a-0e54-47ed-83af-6378854fe803" providerId="ADAL" clId="{610E6884-AF4A-6848-A673-79BD8B74AC53}" dt="2021-06-25T01:39:08.947" v="113" actId="20577"/>
          <ac:spMkLst>
            <pc:docMk/>
            <pc:sldMk cId="4069667930" sldId="258"/>
            <ac:spMk id="2" creationId="{EB6ED60F-022C-134E-8AE8-600D4BD682A9}"/>
          </ac:spMkLst>
        </pc:spChg>
        <pc:spChg chg="mod">
          <ac:chgData name="井元　順一" userId="c57cd48a-0e54-47ed-83af-6378854fe803" providerId="ADAL" clId="{610E6884-AF4A-6848-A673-79BD8B74AC53}" dt="2021-06-25T01:39:43.228" v="120" actId="27636"/>
          <ac:spMkLst>
            <pc:docMk/>
            <pc:sldMk cId="4069667930" sldId="258"/>
            <ac:spMk id="3" creationId="{54C4B88E-34AC-654A-9B81-70CD946A8B39}"/>
          </ac:spMkLst>
        </pc:spChg>
        <pc:spChg chg="mod">
          <ac:chgData name="井元　順一" userId="c57cd48a-0e54-47ed-83af-6378854fe803" providerId="ADAL" clId="{610E6884-AF4A-6848-A673-79BD8B74AC53}" dt="2021-06-23T00:05:43.038" v="30" actId="207"/>
          <ac:spMkLst>
            <pc:docMk/>
            <pc:sldMk cId="4069667930" sldId="258"/>
            <ac:spMk id="4" creationId="{632841B3-7BB4-4049-A036-4258BF30C119}"/>
          </ac:spMkLst>
        </pc:spChg>
        <pc:spChg chg="add del mod">
          <ac:chgData name="井元　順一" userId="c57cd48a-0e54-47ed-83af-6378854fe803" providerId="ADAL" clId="{610E6884-AF4A-6848-A673-79BD8B74AC53}" dt="2021-06-23T00:08:18.795" v="32"/>
          <ac:spMkLst>
            <pc:docMk/>
            <pc:sldMk cId="4069667930" sldId="258"/>
            <ac:spMk id="6" creationId="{DD2DA42F-D842-6941-B08C-494F2E1D49A4}"/>
          </ac:spMkLst>
        </pc:spChg>
      </pc:sldChg>
      <pc:sldChg chg="add">
        <pc:chgData name="井元　順一" userId="c57cd48a-0e54-47ed-83af-6378854fe803" providerId="ADAL" clId="{610E6884-AF4A-6848-A673-79BD8B74AC53}" dt="2021-06-22T05:53:25.630" v="11"/>
        <pc:sldMkLst>
          <pc:docMk/>
          <pc:sldMk cId="1071245381" sldId="281"/>
        </pc:sldMkLst>
      </pc:sldChg>
      <pc:sldChg chg="add">
        <pc:chgData name="井元　順一" userId="c57cd48a-0e54-47ed-83af-6378854fe803" providerId="ADAL" clId="{610E6884-AF4A-6848-A673-79BD8B74AC53}" dt="2021-06-23T00:08:22.367" v="33"/>
        <pc:sldMkLst>
          <pc:docMk/>
          <pc:sldMk cId="837215736" sldId="282"/>
        </pc:sldMkLst>
      </pc:sldChg>
      <pc:sldChg chg="addSp delSp modSp add mod">
        <pc:chgData name="井元　順一" userId="c57cd48a-0e54-47ed-83af-6378854fe803" providerId="ADAL" clId="{610E6884-AF4A-6848-A673-79BD8B74AC53}" dt="2021-06-23T04:02:00.682" v="62"/>
        <pc:sldMkLst>
          <pc:docMk/>
          <pc:sldMk cId="1656528899" sldId="283"/>
        </pc:sldMkLst>
        <pc:spChg chg="mod">
          <ac:chgData name="井元　順一" userId="c57cd48a-0e54-47ed-83af-6378854fe803" providerId="ADAL" clId="{610E6884-AF4A-6848-A673-79BD8B74AC53}" dt="2021-06-23T04:01:36.060" v="60"/>
          <ac:spMkLst>
            <pc:docMk/>
            <pc:sldMk cId="1656528899" sldId="283"/>
            <ac:spMk id="2" creationId="{EB6ED60F-022C-134E-8AE8-600D4BD682A9}"/>
          </ac:spMkLst>
        </pc:spChg>
        <pc:spChg chg="mod">
          <ac:chgData name="井元　順一" userId="c57cd48a-0e54-47ed-83af-6378854fe803" providerId="ADAL" clId="{610E6884-AF4A-6848-A673-79BD8B74AC53}" dt="2021-06-23T04:01:25.628" v="59" actId="27636"/>
          <ac:spMkLst>
            <pc:docMk/>
            <pc:sldMk cId="1656528899" sldId="283"/>
            <ac:spMk id="3" creationId="{54C4B88E-34AC-654A-9B81-70CD946A8B39}"/>
          </ac:spMkLst>
        </pc:spChg>
        <pc:spChg chg="add del mod">
          <ac:chgData name="井元　順一" userId="c57cd48a-0e54-47ed-83af-6378854fe803" providerId="ADAL" clId="{610E6884-AF4A-6848-A673-79BD8B74AC53}" dt="2021-06-23T04:02:00.682" v="62"/>
          <ac:spMkLst>
            <pc:docMk/>
            <pc:sldMk cId="1656528899" sldId="283"/>
            <ac:spMk id="6" creationId="{71DBBDD9-52A8-2B4B-B20F-D46741AD4B82}"/>
          </ac:spMkLst>
        </pc:spChg>
      </pc:sldChg>
      <pc:sldChg chg="modSp add mod">
        <pc:chgData name="井元　順一" userId="c57cd48a-0e54-47ed-83af-6378854fe803" providerId="ADAL" clId="{610E6884-AF4A-6848-A673-79BD8B74AC53}" dt="2021-06-23T05:50:23.555" v="84" actId="27636"/>
        <pc:sldMkLst>
          <pc:docMk/>
          <pc:sldMk cId="923123069" sldId="284"/>
        </pc:sldMkLst>
        <pc:spChg chg="mod">
          <ac:chgData name="井元　順一" userId="c57cd48a-0e54-47ed-83af-6378854fe803" providerId="ADAL" clId="{610E6884-AF4A-6848-A673-79BD8B74AC53}" dt="2021-06-23T05:50:23.555" v="84" actId="27636"/>
          <ac:spMkLst>
            <pc:docMk/>
            <pc:sldMk cId="923123069" sldId="284"/>
            <ac:spMk id="3" creationId="{54C4B88E-34AC-654A-9B81-70CD946A8B39}"/>
          </ac:spMkLst>
        </pc:spChg>
      </pc:sldChg>
      <pc:sldChg chg="modSp add mod">
        <pc:chgData name="井元　順一" userId="c57cd48a-0e54-47ed-83af-6378854fe803" providerId="ADAL" clId="{610E6884-AF4A-6848-A673-79BD8B74AC53}" dt="2021-06-25T01:40:37.259" v="124" actId="27636"/>
        <pc:sldMkLst>
          <pc:docMk/>
          <pc:sldMk cId="3431689223" sldId="285"/>
        </pc:sldMkLst>
        <pc:spChg chg="mod">
          <ac:chgData name="井元　順一" userId="c57cd48a-0e54-47ed-83af-6378854fe803" providerId="ADAL" clId="{610E6884-AF4A-6848-A673-79BD8B74AC53}" dt="2021-06-25T01:40:37.259" v="124" actId="27636"/>
          <ac:spMkLst>
            <pc:docMk/>
            <pc:sldMk cId="3431689223" sldId="285"/>
            <ac:spMk id="3" creationId="{54C4B88E-34AC-654A-9B81-70CD946A8B39}"/>
          </ac:spMkLst>
        </pc:spChg>
      </pc:sldChg>
      <pc:sldChg chg="add">
        <pc:chgData name="井元　順一" userId="c57cd48a-0e54-47ed-83af-6378854fe803" providerId="ADAL" clId="{610E6884-AF4A-6848-A673-79BD8B74AC53}" dt="2021-06-25T01:40:05.445" v="121"/>
        <pc:sldMkLst>
          <pc:docMk/>
          <pc:sldMk cId="3504613048" sldId="286"/>
        </pc:sldMkLst>
      </pc:sldChg>
      <pc:sldChg chg="new">
        <pc:chgData name="井元　順一" userId="c57cd48a-0e54-47ed-83af-6378854fe803" providerId="ADAL" clId="{610E6884-AF4A-6848-A673-79BD8B74AC53}" dt="2021-06-25T01:40:20.062" v="122" actId="680"/>
        <pc:sldMkLst>
          <pc:docMk/>
          <pc:sldMk cId="193167718" sldId="287"/>
        </pc:sldMkLst>
      </pc:sldChg>
      <pc:sldChg chg="modSp add mod">
        <pc:chgData name="井元　順一" userId="c57cd48a-0e54-47ed-83af-6378854fe803" providerId="ADAL" clId="{610E6884-AF4A-6848-A673-79BD8B74AC53}" dt="2021-06-25T01:42:28.691" v="132" actId="27636"/>
        <pc:sldMkLst>
          <pc:docMk/>
          <pc:sldMk cId="1923510837" sldId="288"/>
        </pc:sldMkLst>
        <pc:spChg chg="mod">
          <ac:chgData name="井元　順一" userId="c57cd48a-0e54-47ed-83af-6378854fe803" providerId="ADAL" clId="{610E6884-AF4A-6848-A673-79BD8B74AC53}" dt="2021-06-25T01:42:09.181" v="126"/>
          <ac:spMkLst>
            <pc:docMk/>
            <pc:sldMk cId="1923510837" sldId="288"/>
            <ac:spMk id="2" creationId="{EB6ED60F-022C-134E-8AE8-600D4BD682A9}"/>
          </ac:spMkLst>
        </pc:spChg>
        <pc:spChg chg="mod">
          <ac:chgData name="井元　順一" userId="c57cd48a-0e54-47ed-83af-6378854fe803" providerId="ADAL" clId="{610E6884-AF4A-6848-A673-79BD8B74AC53}" dt="2021-06-25T01:42:28.691" v="132" actId="27636"/>
          <ac:spMkLst>
            <pc:docMk/>
            <pc:sldMk cId="1923510837" sldId="288"/>
            <ac:spMk id="3" creationId="{54C4B88E-34AC-654A-9B81-70CD946A8B39}"/>
          </ac:spMkLst>
        </pc:spChg>
      </pc:sldChg>
      <pc:sldChg chg="modSp add mod">
        <pc:chgData name="井元　順一" userId="c57cd48a-0e54-47ed-83af-6378854fe803" providerId="ADAL" clId="{610E6884-AF4A-6848-A673-79BD8B74AC53}" dt="2021-06-25T01:48:02.183" v="190" actId="14100"/>
        <pc:sldMkLst>
          <pc:docMk/>
          <pc:sldMk cId="377482565" sldId="289"/>
        </pc:sldMkLst>
        <pc:spChg chg="mod">
          <ac:chgData name="井元　順一" userId="c57cd48a-0e54-47ed-83af-6378854fe803" providerId="ADAL" clId="{610E6884-AF4A-6848-A673-79BD8B74AC53}" dt="2021-06-25T01:48:02.183" v="190" actId="14100"/>
          <ac:spMkLst>
            <pc:docMk/>
            <pc:sldMk cId="377482565" sldId="289"/>
            <ac:spMk id="2" creationId="{EB6ED60F-022C-134E-8AE8-600D4BD682A9}"/>
          </ac:spMkLst>
        </pc:spChg>
        <pc:spChg chg="mod">
          <ac:chgData name="井元　順一" userId="c57cd48a-0e54-47ed-83af-6378854fe803" providerId="ADAL" clId="{610E6884-AF4A-6848-A673-79BD8B74AC53}" dt="2021-06-25T01:47:09.683" v="135" actId="27636"/>
          <ac:spMkLst>
            <pc:docMk/>
            <pc:sldMk cId="377482565" sldId="289"/>
            <ac:spMk id="3" creationId="{54C4B88E-34AC-654A-9B81-70CD946A8B39}"/>
          </ac:spMkLst>
        </pc:spChg>
      </pc:sldChg>
      <pc:sldChg chg="add ord">
        <pc:chgData name="井元　順一" userId="c57cd48a-0e54-47ed-83af-6378854fe803" providerId="ADAL" clId="{610E6884-AF4A-6848-A673-79BD8B74AC53}" dt="2021-06-25T01:48:11.128" v="192" actId="20578"/>
        <pc:sldMkLst>
          <pc:docMk/>
          <pc:sldMk cId="2220547772" sldId="290"/>
        </pc:sldMkLst>
      </pc:sldChg>
    </pc:docChg>
  </pc:docChgLst>
  <pc:docChgLst>
    <pc:chgData name="井元 順一" userId="698afc2f-a982-4c87-b08d-e5f67589a2c6" providerId="ADAL" clId="{27CB620C-406C-6449-A852-B537BB1D87EA}"/>
    <pc:docChg chg="undo custSel addSld delSld modSld">
      <pc:chgData name="井元 順一" userId="698afc2f-a982-4c87-b08d-e5f67589a2c6" providerId="ADAL" clId="{27CB620C-406C-6449-A852-B537BB1D87EA}" dt="2021-04-12T04:45:01.214" v="276" actId="255"/>
      <pc:docMkLst>
        <pc:docMk/>
      </pc:docMkLst>
      <pc:sldChg chg="modSp mod">
        <pc:chgData name="井元 順一" userId="698afc2f-a982-4c87-b08d-e5f67589a2c6" providerId="ADAL" clId="{27CB620C-406C-6449-A852-B537BB1D87EA}" dt="2021-04-12T00:06:47.033" v="35" actId="20577"/>
        <pc:sldMkLst>
          <pc:docMk/>
          <pc:sldMk cId="989739700" sldId="264"/>
        </pc:sldMkLst>
        <pc:spChg chg="mod">
          <ac:chgData name="井元 順一" userId="698afc2f-a982-4c87-b08d-e5f67589a2c6" providerId="ADAL" clId="{27CB620C-406C-6449-A852-B537BB1D87EA}" dt="2021-04-12T00:06:47.033" v="35" actId="20577"/>
          <ac:spMkLst>
            <pc:docMk/>
            <pc:sldMk cId="989739700" sldId="264"/>
            <ac:spMk id="3" creationId="{54C4B88E-34AC-654A-9B81-70CD946A8B39}"/>
          </ac:spMkLst>
        </pc:spChg>
      </pc:sldChg>
      <pc:sldChg chg="modSp mod">
        <pc:chgData name="井元 順一" userId="698afc2f-a982-4c87-b08d-e5f67589a2c6" providerId="ADAL" clId="{27CB620C-406C-6449-A852-B537BB1D87EA}" dt="2021-04-12T00:06:06.255" v="23" actId="20577"/>
        <pc:sldMkLst>
          <pc:docMk/>
          <pc:sldMk cId="1266403820" sldId="268"/>
        </pc:sldMkLst>
        <pc:spChg chg="mod">
          <ac:chgData name="井元 順一" userId="698afc2f-a982-4c87-b08d-e5f67589a2c6" providerId="ADAL" clId="{27CB620C-406C-6449-A852-B537BB1D87EA}" dt="2021-04-12T00:06:06.255" v="23" actId="20577"/>
          <ac:spMkLst>
            <pc:docMk/>
            <pc:sldMk cId="1266403820" sldId="268"/>
            <ac:spMk id="3" creationId="{54C4B88E-34AC-654A-9B81-70CD946A8B39}"/>
          </ac:spMkLst>
        </pc:spChg>
      </pc:sldChg>
      <pc:sldChg chg="modSp mod">
        <pc:chgData name="井元 順一" userId="698afc2f-a982-4c87-b08d-e5f67589a2c6" providerId="ADAL" clId="{27CB620C-406C-6449-A852-B537BB1D87EA}" dt="2021-04-12T00:21:08.352" v="36" actId="20577"/>
        <pc:sldMkLst>
          <pc:docMk/>
          <pc:sldMk cId="181373203" sldId="269"/>
        </pc:sldMkLst>
        <pc:spChg chg="mod">
          <ac:chgData name="井元 順一" userId="698afc2f-a982-4c87-b08d-e5f67589a2c6" providerId="ADAL" clId="{27CB620C-406C-6449-A852-B537BB1D87EA}" dt="2021-04-12T00:21:08.352" v="36" actId="20577"/>
          <ac:spMkLst>
            <pc:docMk/>
            <pc:sldMk cId="181373203" sldId="269"/>
            <ac:spMk id="3" creationId="{54C4B88E-34AC-654A-9B81-70CD946A8B39}"/>
          </ac:spMkLst>
        </pc:spChg>
      </pc:sldChg>
      <pc:sldChg chg="modSp mod">
        <pc:chgData name="井元 順一" userId="698afc2f-a982-4c87-b08d-e5f67589a2c6" providerId="ADAL" clId="{27CB620C-406C-6449-A852-B537BB1D87EA}" dt="2021-04-12T04:39:36.311" v="233" actId="20577"/>
        <pc:sldMkLst>
          <pc:docMk/>
          <pc:sldMk cId="1320221212" sldId="273"/>
        </pc:sldMkLst>
        <pc:spChg chg="mod">
          <ac:chgData name="井元 順一" userId="698afc2f-a982-4c87-b08d-e5f67589a2c6" providerId="ADAL" clId="{27CB620C-406C-6449-A852-B537BB1D87EA}" dt="2021-04-12T04:39:36.311" v="233" actId="20577"/>
          <ac:spMkLst>
            <pc:docMk/>
            <pc:sldMk cId="1320221212" sldId="273"/>
            <ac:spMk id="3" creationId="{54C4B88E-34AC-654A-9B81-70CD946A8B39}"/>
          </ac:spMkLst>
        </pc:spChg>
      </pc:sldChg>
      <pc:sldChg chg="modSp mod">
        <pc:chgData name="井元 順一" userId="698afc2f-a982-4c87-b08d-e5f67589a2c6" providerId="ADAL" clId="{27CB620C-406C-6449-A852-B537BB1D87EA}" dt="2021-04-12T04:43:18.840" v="262" actId="20577"/>
        <pc:sldMkLst>
          <pc:docMk/>
          <pc:sldMk cId="3488583251" sldId="275"/>
        </pc:sldMkLst>
        <pc:spChg chg="mod">
          <ac:chgData name="井元 順一" userId="698afc2f-a982-4c87-b08d-e5f67589a2c6" providerId="ADAL" clId="{27CB620C-406C-6449-A852-B537BB1D87EA}" dt="2021-04-12T04:43:18.840" v="262" actId="20577"/>
          <ac:spMkLst>
            <pc:docMk/>
            <pc:sldMk cId="3488583251" sldId="275"/>
            <ac:spMk id="3" creationId="{54C4B88E-34AC-654A-9B81-70CD946A8B39}"/>
          </ac:spMkLst>
        </pc:spChg>
      </pc:sldChg>
      <pc:sldChg chg="modSp mod">
        <pc:chgData name="井元 順一" userId="698afc2f-a982-4c87-b08d-e5f67589a2c6" providerId="ADAL" clId="{27CB620C-406C-6449-A852-B537BB1D87EA}" dt="2021-04-12T03:30:47.068" v="192" actId="27636"/>
        <pc:sldMkLst>
          <pc:docMk/>
          <pc:sldMk cId="649993311" sldId="276"/>
        </pc:sldMkLst>
        <pc:spChg chg="mod">
          <ac:chgData name="井元 順一" userId="698afc2f-a982-4c87-b08d-e5f67589a2c6" providerId="ADAL" clId="{27CB620C-406C-6449-A852-B537BB1D87EA}" dt="2021-04-12T03:30:47.068" v="192" actId="27636"/>
          <ac:spMkLst>
            <pc:docMk/>
            <pc:sldMk cId="649993311" sldId="276"/>
            <ac:spMk id="3" creationId="{54C4B88E-34AC-654A-9B81-70CD946A8B39}"/>
          </ac:spMkLst>
        </pc:spChg>
      </pc:sldChg>
      <pc:sldChg chg="del mod modShow">
        <pc:chgData name="井元 順一" userId="698afc2f-a982-4c87-b08d-e5f67589a2c6" providerId="ADAL" clId="{27CB620C-406C-6449-A852-B537BB1D87EA}" dt="2021-04-12T03:30:52.867" v="194" actId="2696"/>
        <pc:sldMkLst>
          <pc:docMk/>
          <pc:sldMk cId="1280765517" sldId="278"/>
        </pc:sldMkLst>
      </pc:sldChg>
      <pc:sldChg chg="modSp mod">
        <pc:chgData name="井元 順一" userId="698afc2f-a982-4c87-b08d-e5f67589a2c6" providerId="ADAL" clId="{27CB620C-406C-6449-A852-B537BB1D87EA}" dt="2021-04-12T04:45:01.214" v="276" actId="255"/>
        <pc:sldMkLst>
          <pc:docMk/>
          <pc:sldMk cId="3085960365" sldId="280"/>
        </pc:sldMkLst>
        <pc:spChg chg="mod">
          <ac:chgData name="井元 順一" userId="698afc2f-a982-4c87-b08d-e5f67589a2c6" providerId="ADAL" clId="{27CB620C-406C-6449-A852-B537BB1D87EA}" dt="2021-04-12T04:45:01.214" v="276" actId="255"/>
          <ac:spMkLst>
            <pc:docMk/>
            <pc:sldMk cId="3085960365" sldId="280"/>
            <ac:spMk id="3" creationId="{54C4B88E-34AC-654A-9B81-70CD946A8B39}"/>
          </ac:spMkLst>
        </pc:spChg>
      </pc:sldChg>
      <pc:sldChg chg="add del mod modShow">
        <pc:chgData name="井元 順一" userId="698afc2f-a982-4c87-b08d-e5f67589a2c6" providerId="ADAL" clId="{27CB620C-406C-6449-A852-B537BB1D87EA}" dt="2021-04-12T03:30:52.234" v="193" actId="2696"/>
        <pc:sldMkLst>
          <pc:docMk/>
          <pc:sldMk cId="2102823004" sldId="281"/>
        </pc:sldMkLst>
      </pc:sldChg>
    </pc:docChg>
  </pc:docChgLst>
  <pc:docChgLst>
    <pc:chgData name="井元　順一" userId="c57cd48a-0e54-47ed-83af-6378854fe803" providerId="ADAL" clId="{2EB1C9DF-5122-8843-A06B-A737888FA91E}"/>
    <pc:docChg chg="modSld">
      <pc:chgData name="井元　順一" userId="c57cd48a-0e54-47ed-83af-6378854fe803" providerId="ADAL" clId="{2EB1C9DF-5122-8843-A06B-A737888FA91E}" dt="2021-06-28T08:09:02.717" v="6" actId="20577"/>
      <pc:docMkLst>
        <pc:docMk/>
      </pc:docMkLst>
      <pc:sldChg chg="modSp mod">
        <pc:chgData name="井元　順一" userId="c57cd48a-0e54-47ed-83af-6378854fe803" providerId="ADAL" clId="{2EB1C9DF-5122-8843-A06B-A737888FA91E}" dt="2021-06-28T08:08:32.060" v="0" actId="14100"/>
        <pc:sldMkLst>
          <pc:docMk/>
          <pc:sldMk cId="4248378954" sldId="303"/>
        </pc:sldMkLst>
        <pc:spChg chg="mod">
          <ac:chgData name="井元　順一" userId="c57cd48a-0e54-47ed-83af-6378854fe803" providerId="ADAL" clId="{2EB1C9DF-5122-8843-A06B-A737888FA91E}" dt="2021-06-28T08:08:32.060" v="0" actId="14100"/>
          <ac:spMkLst>
            <pc:docMk/>
            <pc:sldMk cId="4248378954" sldId="303"/>
            <ac:spMk id="3" creationId="{54C4B88E-34AC-654A-9B81-70CD946A8B39}"/>
          </ac:spMkLst>
        </pc:spChg>
      </pc:sldChg>
      <pc:sldChg chg="modSp mod">
        <pc:chgData name="井元　順一" userId="c57cd48a-0e54-47ed-83af-6378854fe803" providerId="ADAL" clId="{2EB1C9DF-5122-8843-A06B-A737888FA91E}" dt="2021-06-28T08:08:58.259" v="4" actId="20577"/>
        <pc:sldMkLst>
          <pc:docMk/>
          <pc:sldMk cId="1755167375" sldId="304"/>
        </pc:sldMkLst>
        <pc:spChg chg="mod">
          <ac:chgData name="井元　順一" userId="c57cd48a-0e54-47ed-83af-6378854fe803" providerId="ADAL" clId="{2EB1C9DF-5122-8843-A06B-A737888FA91E}" dt="2021-06-28T08:08:58.259" v="4" actId="20577"/>
          <ac:spMkLst>
            <pc:docMk/>
            <pc:sldMk cId="1755167375" sldId="304"/>
            <ac:spMk id="2" creationId="{EB6ED60F-022C-134E-8AE8-600D4BD682A9}"/>
          </ac:spMkLst>
        </pc:spChg>
      </pc:sldChg>
      <pc:sldChg chg="modSp mod">
        <pc:chgData name="井元　順一" userId="c57cd48a-0e54-47ed-83af-6378854fe803" providerId="ADAL" clId="{2EB1C9DF-5122-8843-A06B-A737888FA91E}" dt="2021-06-28T08:09:02.717" v="6" actId="20577"/>
        <pc:sldMkLst>
          <pc:docMk/>
          <pc:sldMk cId="3913779903" sldId="305"/>
        </pc:sldMkLst>
        <pc:spChg chg="mod">
          <ac:chgData name="井元　順一" userId="c57cd48a-0e54-47ed-83af-6378854fe803" providerId="ADAL" clId="{2EB1C9DF-5122-8843-A06B-A737888FA91E}" dt="2021-06-28T08:09:02.717" v="6" actId="20577"/>
          <ac:spMkLst>
            <pc:docMk/>
            <pc:sldMk cId="3913779903" sldId="305"/>
            <ac:spMk id="2" creationId="{EB6ED60F-022C-134E-8AE8-600D4BD682A9}"/>
          </ac:spMkLst>
        </pc:spChg>
      </pc:sldChg>
    </pc:docChg>
  </pc:docChgLst>
  <pc:docChgLst>
    <pc:chgData name="井元　順一" userId="c57cd48a-0e54-47ed-83af-6378854fe803" providerId="ADAL" clId="{5DD52446-4E78-9E48-BF2D-E8D264844272}"/>
    <pc:docChg chg="undo custSel modSld">
      <pc:chgData name="井元　順一" userId="c57cd48a-0e54-47ed-83af-6378854fe803" providerId="ADAL" clId="{5DD52446-4E78-9E48-BF2D-E8D264844272}" dt="2021-06-30T00:39:28.694" v="76" actId="20577"/>
      <pc:docMkLst>
        <pc:docMk/>
      </pc:docMkLst>
      <pc:sldChg chg="modSp mod">
        <pc:chgData name="井元　順一" userId="c57cd48a-0e54-47ed-83af-6378854fe803" providerId="ADAL" clId="{5DD52446-4E78-9E48-BF2D-E8D264844272}" dt="2021-06-30T00:21:13.635" v="68" actId="20577"/>
        <pc:sldMkLst>
          <pc:docMk/>
          <pc:sldMk cId="8104990" sldId="308"/>
        </pc:sldMkLst>
        <pc:spChg chg="mod">
          <ac:chgData name="井元　順一" userId="c57cd48a-0e54-47ed-83af-6378854fe803" providerId="ADAL" clId="{5DD52446-4E78-9E48-BF2D-E8D264844272}" dt="2021-06-30T00:21:13.635" v="68" actId="20577"/>
          <ac:spMkLst>
            <pc:docMk/>
            <pc:sldMk cId="8104990" sldId="308"/>
            <ac:spMk id="3" creationId="{54C4B88E-34AC-654A-9B81-70CD946A8B39}"/>
          </ac:spMkLst>
        </pc:spChg>
      </pc:sldChg>
      <pc:sldChg chg="modSp mod">
        <pc:chgData name="井元　順一" userId="c57cd48a-0e54-47ed-83af-6378854fe803" providerId="ADAL" clId="{5DD52446-4E78-9E48-BF2D-E8D264844272}" dt="2021-06-30T00:39:28.694" v="76" actId="20577"/>
        <pc:sldMkLst>
          <pc:docMk/>
          <pc:sldMk cId="1691967661" sldId="309"/>
        </pc:sldMkLst>
        <pc:spChg chg="mod">
          <ac:chgData name="井元　順一" userId="c57cd48a-0e54-47ed-83af-6378854fe803" providerId="ADAL" clId="{5DD52446-4E78-9E48-BF2D-E8D264844272}" dt="2021-06-30T00:39:28.694" v="76" actId="20577"/>
          <ac:spMkLst>
            <pc:docMk/>
            <pc:sldMk cId="1691967661" sldId="309"/>
            <ac:spMk id="3" creationId="{54C4B88E-34AC-654A-9B81-70CD946A8B39}"/>
          </ac:spMkLst>
        </pc:spChg>
      </pc:sldChg>
    </pc:docChg>
  </pc:docChgLst>
  <pc:docChgLst>
    <pc:chgData name="井元 順一" userId="698afc2f-a982-4c87-b08d-e5f67589a2c6" providerId="ADAL" clId="{CCF35952-B76C-C147-94BD-99D22EF85B9F}"/>
    <pc:docChg chg="delSld">
      <pc:chgData name="井元 順一" userId="698afc2f-a982-4c87-b08d-e5f67589a2c6" providerId="ADAL" clId="{CCF35952-B76C-C147-94BD-99D22EF85B9F}" dt="2021-04-12T06:16:44.312" v="0" actId="2696"/>
      <pc:docMkLst>
        <pc:docMk/>
      </pc:docMkLst>
      <pc:sldChg chg="del">
        <pc:chgData name="井元 順一" userId="698afc2f-a982-4c87-b08d-e5f67589a2c6" providerId="ADAL" clId="{CCF35952-B76C-C147-94BD-99D22EF85B9F}" dt="2021-04-12T06:16:44.312" v="0" actId="2696"/>
        <pc:sldMkLst>
          <pc:docMk/>
          <pc:sldMk cId="2815698455" sldId="279"/>
        </pc:sldMkLst>
      </pc:sldChg>
    </pc:docChg>
  </pc:docChgLst>
  <pc:docChgLst>
    <pc:chgData name="井元　順一" userId="c57cd48a-0e54-47ed-83af-6378854fe803" providerId="ADAL" clId="{D910E045-9562-F94E-A83D-B0D19A5DF298}"/>
    <pc:docChg chg="undo custSel addSld delSld modSld sldOrd">
      <pc:chgData name="井元　順一" userId="c57cd48a-0e54-47ed-83af-6378854fe803" providerId="ADAL" clId="{D910E045-9562-F94E-A83D-B0D19A5DF298}" dt="2021-06-29T09:14:11.653" v="232" actId="2696"/>
      <pc:docMkLst>
        <pc:docMk/>
      </pc:docMkLst>
      <pc:sldChg chg="del ord">
        <pc:chgData name="井元　順一" userId="c57cd48a-0e54-47ed-83af-6378854fe803" providerId="ADAL" clId="{D910E045-9562-F94E-A83D-B0D19A5DF298}" dt="2021-06-29T09:14:11.653" v="232" actId="2696"/>
        <pc:sldMkLst>
          <pc:docMk/>
          <pc:sldMk cId="890292993" sldId="256"/>
        </pc:sldMkLst>
      </pc:sldChg>
      <pc:sldChg chg="modSp mod">
        <pc:chgData name="井元　順一" userId="c57cd48a-0e54-47ed-83af-6378854fe803" providerId="ADAL" clId="{D910E045-9562-F94E-A83D-B0D19A5DF298}" dt="2021-06-29T00:32:05.611" v="6" actId="14100"/>
        <pc:sldMkLst>
          <pc:docMk/>
          <pc:sldMk cId="3847869210" sldId="294"/>
        </pc:sldMkLst>
        <pc:spChg chg="mod">
          <ac:chgData name="井元　順一" userId="c57cd48a-0e54-47ed-83af-6378854fe803" providerId="ADAL" clId="{D910E045-9562-F94E-A83D-B0D19A5DF298}" dt="2021-06-29T00:32:05.611" v="6" actId="14100"/>
          <ac:spMkLst>
            <pc:docMk/>
            <pc:sldMk cId="3847869210" sldId="294"/>
            <ac:spMk id="3" creationId="{54C4B88E-34AC-654A-9B81-70CD946A8B39}"/>
          </ac:spMkLst>
        </pc:spChg>
      </pc:sldChg>
      <pc:sldChg chg="modSp mod">
        <pc:chgData name="井元　順一" userId="c57cd48a-0e54-47ed-83af-6378854fe803" providerId="ADAL" clId="{D910E045-9562-F94E-A83D-B0D19A5DF298}" dt="2021-06-29T00:34:37.174" v="13" actId="20577"/>
        <pc:sldMkLst>
          <pc:docMk/>
          <pc:sldMk cId="1546048232" sldId="296"/>
        </pc:sldMkLst>
        <pc:spChg chg="mod">
          <ac:chgData name="井元　順一" userId="c57cd48a-0e54-47ed-83af-6378854fe803" providerId="ADAL" clId="{D910E045-9562-F94E-A83D-B0D19A5DF298}" dt="2021-06-29T00:34:37.174" v="13" actId="20577"/>
          <ac:spMkLst>
            <pc:docMk/>
            <pc:sldMk cId="1546048232" sldId="296"/>
            <ac:spMk id="3" creationId="{54C4B88E-34AC-654A-9B81-70CD946A8B39}"/>
          </ac:spMkLst>
        </pc:spChg>
      </pc:sldChg>
      <pc:sldChg chg="modSp mod">
        <pc:chgData name="井元　順一" userId="c57cd48a-0e54-47ed-83af-6378854fe803" providerId="ADAL" clId="{D910E045-9562-F94E-A83D-B0D19A5DF298}" dt="2021-06-29T00:39:24.977" v="20" actId="1076"/>
        <pc:sldMkLst>
          <pc:docMk/>
          <pc:sldMk cId="2984220404" sldId="298"/>
        </pc:sldMkLst>
        <pc:spChg chg="mod">
          <ac:chgData name="井元　順一" userId="c57cd48a-0e54-47ed-83af-6378854fe803" providerId="ADAL" clId="{D910E045-9562-F94E-A83D-B0D19A5DF298}" dt="2021-06-29T00:36:11.035" v="16" actId="255"/>
          <ac:spMkLst>
            <pc:docMk/>
            <pc:sldMk cId="2984220404" sldId="298"/>
            <ac:spMk id="3" creationId="{54C4B88E-34AC-654A-9B81-70CD946A8B39}"/>
          </ac:spMkLst>
        </pc:spChg>
        <pc:spChg chg="mod">
          <ac:chgData name="井元　順一" userId="c57cd48a-0e54-47ed-83af-6378854fe803" providerId="ADAL" clId="{D910E045-9562-F94E-A83D-B0D19A5DF298}" dt="2021-06-29T00:36:26.658" v="18" actId="255"/>
          <ac:spMkLst>
            <pc:docMk/>
            <pc:sldMk cId="2984220404" sldId="298"/>
            <ac:spMk id="6" creationId="{54C4B88E-34AC-654A-9B81-70CD946A8B39}"/>
          </ac:spMkLst>
        </pc:spChg>
        <pc:spChg chg="mod">
          <ac:chgData name="井元　順一" userId="c57cd48a-0e54-47ed-83af-6378854fe803" providerId="ADAL" clId="{D910E045-9562-F94E-A83D-B0D19A5DF298}" dt="2021-06-29T00:39:24.977" v="20" actId="1076"/>
          <ac:spMkLst>
            <pc:docMk/>
            <pc:sldMk cId="2984220404" sldId="298"/>
            <ac:spMk id="9" creationId="{00000000-0000-0000-0000-000000000000}"/>
          </ac:spMkLst>
        </pc:spChg>
      </pc:sldChg>
      <pc:sldChg chg="modSp mod">
        <pc:chgData name="井元　順一" userId="c57cd48a-0e54-47ed-83af-6378854fe803" providerId="ADAL" clId="{D910E045-9562-F94E-A83D-B0D19A5DF298}" dt="2021-06-29T09:13:19.167" v="229" actId="14100"/>
        <pc:sldMkLst>
          <pc:docMk/>
          <pc:sldMk cId="4195632262" sldId="300"/>
        </pc:sldMkLst>
        <pc:spChg chg="mod">
          <ac:chgData name="井元　順一" userId="c57cd48a-0e54-47ed-83af-6378854fe803" providerId="ADAL" clId="{D910E045-9562-F94E-A83D-B0D19A5DF298}" dt="2021-06-29T09:13:19.167" v="229" actId="14100"/>
          <ac:spMkLst>
            <pc:docMk/>
            <pc:sldMk cId="4195632262" sldId="300"/>
            <ac:spMk id="3" creationId="{54C4B88E-34AC-654A-9B81-70CD946A8B39}"/>
          </ac:spMkLst>
        </pc:spChg>
      </pc:sldChg>
      <pc:sldChg chg="modSp mod">
        <pc:chgData name="井元　順一" userId="c57cd48a-0e54-47ed-83af-6378854fe803" providerId="ADAL" clId="{D910E045-9562-F94E-A83D-B0D19A5DF298}" dt="2021-06-29T09:13:08.561" v="228" actId="14100"/>
        <pc:sldMkLst>
          <pc:docMk/>
          <pc:sldMk cId="4248378954" sldId="303"/>
        </pc:sldMkLst>
        <pc:spChg chg="mod">
          <ac:chgData name="井元　順一" userId="c57cd48a-0e54-47ed-83af-6378854fe803" providerId="ADAL" clId="{D910E045-9562-F94E-A83D-B0D19A5DF298}" dt="2021-06-29T09:13:08.561" v="228" actId="14100"/>
          <ac:spMkLst>
            <pc:docMk/>
            <pc:sldMk cId="4248378954" sldId="303"/>
            <ac:spMk id="3" creationId="{54C4B88E-34AC-654A-9B81-70CD946A8B39}"/>
          </ac:spMkLst>
        </pc:spChg>
      </pc:sldChg>
      <pc:sldChg chg="modSp mod">
        <pc:chgData name="井元　順一" userId="c57cd48a-0e54-47ed-83af-6378854fe803" providerId="ADAL" clId="{D910E045-9562-F94E-A83D-B0D19A5DF298}" dt="2021-06-29T09:12:26.090" v="224" actId="14100"/>
        <pc:sldMkLst>
          <pc:docMk/>
          <pc:sldMk cId="1755167375" sldId="304"/>
        </pc:sldMkLst>
        <pc:spChg chg="mod">
          <ac:chgData name="井元　順一" userId="c57cd48a-0e54-47ed-83af-6378854fe803" providerId="ADAL" clId="{D910E045-9562-F94E-A83D-B0D19A5DF298}" dt="2021-06-29T09:12:26.090" v="224" actId="14100"/>
          <ac:spMkLst>
            <pc:docMk/>
            <pc:sldMk cId="1755167375" sldId="304"/>
            <ac:spMk id="3" creationId="{54C4B88E-34AC-654A-9B81-70CD946A8B39}"/>
          </ac:spMkLst>
        </pc:spChg>
      </pc:sldChg>
      <pc:sldChg chg="modSp mod">
        <pc:chgData name="井元　順一" userId="c57cd48a-0e54-47ed-83af-6378854fe803" providerId="ADAL" clId="{D910E045-9562-F94E-A83D-B0D19A5DF298}" dt="2021-06-29T09:12:02.487" v="221" actId="14100"/>
        <pc:sldMkLst>
          <pc:docMk/>
          <pc:sldMk cId="3913779903" sldId="305"/>
        </pc:sldMkLst>
        <pc:spChg chg="mod">
          <ac:chgData name="井元　順一" userId="c57cd48a-0e54-47ed-83af-6378854fe803" providerId="ADAL" clId="{D910E045-9562-F94E-A83D-B0D19A5DF298}" dt="2021-06-29T09:12:02.487" v="221" actId="14100"/>
          <ac:spMkLst>
            <pc:docMk/>
            <pc:sldMk cId="3913779903" sldId="305"/>
            <ac:spMk id="3" creationId="{54C4B88E-34AC-654A-9B81-70CD946A8B39}"/>
          </ac:spMkLst>
        </pc:spChg>
      </pc:sldChg>
      <pc:sldChg chg="add del">
        <pc:chgData name="井元　順一" userId="c57cd48a-0e54-47ed-83af-6378854fe803" providerId="ADAL" clId="{D910E045-9562-F94E-A83D-B0D19A5DF298}" dt="2021-06-29T00:34:53.115" v="14" actId="2696"/>
        <pc:sldMkLst>
          <pc:docMk/>
          <pc:sldMk cId="520319351" sldId="312"/>
        </pc:sldMkLst>
      </pc:sldChg>
      <pc:sldChg chg="add del">
        <pc:chgData name="井元　順一" userId="c57cd48a-0e54-47ed-83af-6378854fe803" providerId="ADAL" clId="{D910E045-9562-F94E-A83D-B0D19A5DF298}" dt="2021-06-29T00:32:12.703" v="7" actId="2696"/>
        <pc:sldMkLst>
          <pc:docMk/>
          <pc:sldMk cId="2163202267" sldId="312"/>
        </pc:sldMkLst>
      </pc:sldChg>
      <pc:sldChg chg="addSp delSp modSp add mod">
        <pc:chgData name="井元　順一" userId="c57cd48a-0e54-47ed-83af-6378854fe803" providerId="ADAL" clId="{D910E045-9562-F94E-A83D-B0D19A5DF298}" dt="2021-06-29T09:14:02.918" v="231" actId="1076"/>
        <pc:sldMkLst>
          <pc:docMk/>
          <pc:sldMk cId="3281080444" sldId="312"/>
        </pc:sldMkLst>
        <pc:spChg chg="del mod">
          <ac:chgData name="井元　順一" userId="c57cd48a-0e54-47ed-83af-6378854fe803" providerId="ADAL" clId="{D910E045-9562-F94E-A83D-B0D19A5DF298}" dt="2021-06-29T06:08:24.428" v="148" actId="478"/>
          <ac:spMkLst>
            <pc:docMk/>
            <pc:sldMk cId="3281080444" sldId="312"/>
            <ac:spMk id="2" creationId="{AF33BD82-2DA4-8744-9ED7-6A5A7D29E913}"/>
          </ac:spMkLst>
        </pc:spChg>
        <pc:spChg chg="mod">
          <ac:chgData name="井元　順一" userId="c57cd48a-0e54-47ed-83af-6378854fe803" providerId="ADAL" clId="{D910E045-9562-F94E-A83D-B0D19A5DF298}" dt="2021-06-29T06:28:25.684" v="167" actId="14100"/>
          <ac:spMkLst>
            <pc:docMk/>
            <pc:sldMk cId="3281080444" sldId="312"/>
            <ac:spMk id="3" creationId="{E2C99E05-BB9F-C94C-839F-3CC820B22A1F}"/>
          </ac:spMkLst>
        </pc:spChg>
        <pc:spChg chg="add mod">
          <ac:chgData name="井元　順一" userId="c57cd48a-0e54-47ed-83af-6378854fe803" providerId="ADAL" clId="{D910E045-9562-F94E-A83D-B0D19A5DF298}" dt="2021-06-29T06:25:47.094" v="162" actId="1076"/>
          <ac:spMkLst>
            <pc:docMk/>
            <pc:sldMk cId="3281080444" sldId="312"/>
            <ac:spMk id="5" creationId="{457D8BBA-55B8-9A4A-BFF8-FD45E4D71A3E}"/>
          </ac:spMkLst>
        </pc:spChg>
        <pc:spChg chg="add mod">
          <ac:chgData name="井元　順一" userId="c57cd48a-0e54-47ed-83af-6378854fe803" providerId="ADAL" clId="{D910E045-9562-F94E-A83D-B0D19A5DF298}" dt="2021-06-29T09:14:02.918" v="231" actId="1076"/>
          <ac:spMkLst>
            <pc:docMk/>
            <pc:sldMk cId="3281080444" sldId="312"/>
            <ac:spMk id="7" creationId="{B32BE769-940C-3C4C-914F-683070ECB09F}"/>
          </ac:spMkLst>
        </pc:spChg>
        <pc:spChg chg="add mod">
          <ac:chgData name="井元　順一" userId="c57cd48a-0e54-47ed-83af-6378854fe803" providerId="ADAL" clId="{D910E045-9562-F94E-A83D-B0D19A5DF298}" dt="2021-06-29T06:26:08.119" v="164" actId="12788"/>
          <ac:spMkLst>
            <pc:docMk/>
            <pc:sldMk cId="3281080444" sldId="312"/>
            <ac:spMk id="8" creationId="{FBDA3FCF-8737-0C4F-AB60-F9B190E68F7F}"/>
          </ac:spMkLst>
        </pc:spChg>
        <pc:spChg chg="add del mod">
          <ac:chgData name="井元　順一" userId="c57cd48a-0e54-47ed-83af-6378854fe803" providerId="ADAL" clId="{D910E045-9562-F94E-A83D-B0D19A5DF298}" dt="2021-06-29T06:08:33.369" v="149" actId="478"/>
          <ac:spMkLst>
            <pc:docMk/>
            <pc:sldMk cId="3281080444" sldId="312"/>
            <ac:spMk id="10" creationId="{9B018BF3-6FB7-7C46-BE9B-4BD28705DD49}"/>
          </ac:spMkLst>
        </pc:spChg>
        <pc:picChg chg="del">
          <ac:chgData name="井元　順一" userId="c57cd48a-0e54-47ed-83af-6378854fe803" providerId="ADAL" clId="{D910E045-9562-F94E-A83D-B0D19A5DF298}" dt="2021-06-29T06:06:11.833" v="122" actId="478"/>
          <ac:picMkLst>
            <pc:docMk/>
            <pc:sldMk cId="3281080444" sldId="312"/>
            <ac:picMk id="6" creationId="{4C27A6CD-A966-6640-8FC5-A8B0BD97FC4B}"/>
          </ac:picMkLst>
        </pc:picChg>
      </pc:sldChg>
    </pc:docChg>
  </pc:docChgLst>
  <pc:docChgLst>
    <pc:chgData name="井元　順一" userId="c57cd48a-0e54-47ed-83af-6378854fe803" providerId="ADAL" clId="{BCB35806-BC49-1542-8637-2088B1593FDF}"/>
    <pc:docChg chg="undo custSel addSld delSld modSld sldOrd">
      <pc:chgData name="井元　順一" userId="c57cd48a-0e54-47ed-83af-6378854fe803" providerId="ADAL" clId="{BCB35806-BC49-1542-8637-2088B1593FDF}" dt="2021-06-28T07:08:48.697" v="217" actId="255"/>
      <pc:docMkLst>
        <pc:docMk/>
      </pc:docMkLst>
      <pc:sldChg chg="modSp mod">
        <pc:chgData name="井元　順一" userId="c57cd48a-0e54-47ed-83af-6378854fe803" providerId="ADAL" clId="{BCB35806-BC49-1542-8637-2088B1593FDF}" dt="2021-06-28T01:34:17.538" v="15" actId="255"/>
        <pc:sldMkLst>
          <pc:docMk/>
          <pc:sldMk cId="1923510837" sldId="288"/>
        </pc:sldMkLst>
        <pc:spChg chg="mod">
          <ac:chgData name="井元　順一" userId="c57cd48a-0e54-47ed-83af-6378854fe803" providerId="ADAL" clId="{BCB35806-BC49-1542-8637-2088B1593FDF}" dt="2021-06-28T01:34:17.538" v="15" actId="255"/>
          <ac:spMkLst>
            <pc:docMk/>
            <pc:sldMk cId="1923510837" sldId="288"/>
            <ac:spMk id="3" creationId="{54C4B88E-34AC-654A-9B81-70CD946A8B39}"/>
          </ac:spMkLst>
        </pc:spChg>
      </pc:sldChg>
      <pc:sldChg chg="modSp mod">
        <pc:chgData name="井元　順一" userId="c57cd48a-0e54-47ed-83af-6378854fe803" providerId="ADAL" clId="{BCB35806-BC49-1542-8637-2088B1593FDF}" dt="2021-06-28T01:34:36.414" v="17" actId="255"/>
        <pc:sldMkLst>
          <pc:docMk/>
          <pc:sldMk cId="377482565" sldId="289"/>
        </pc:sldMkLst>
        <pc:spChg chg="mod">
          <ac:chgData name="井元　順一" userId="c57cd48a-0e54-47ed-83af-6378854fe803" providerId="ADAL" clId="{BCB35806-BC49-1542-8637-2088B1593FDF}" dt="2021-06-28T01:34:36.414" v="17" actId="255"/>
          <ac:spMkLst>
            <pc:docMk/>
            <pc:sldMk cId="377482565" sldId="289"/>
            <ac:spMk id="3" creationId="{54C4B88E-34AC-654A-9B81-70CD946A8B39}"/>
          </ac:spMkLst>
        </pc:spChg>
      </pc:sldChg>
      <pc:sldChg chg="del">
        <pc:chgData name="井元　順一" userId="c57cd48a-0e54-47ed-83af-6378854fe803" providerId="ADAL" clId="{BCB35806-BC49-1542-8637-2088B1593FDF}" dt="2021-06-28T04:45:58.587" v="98" actId="2696"/>
        <pc:sldMkLst>
          <pc:docMk/>
          <pc:sldMk cId="1602858577" sldId="292"/>
        </pc:sldMkLst>
      </pc:sldChg>
      <pc:sldChg chg="addSp delSp modSp mod">
        <pc:chgData name="井元　順一" userId="c57cd48a-0e54-47ed-83af-6378854fe803" providerId="ADAL" clId="{BCB35806-BC49-1542-8637-2088B1593FDF}" dt="2021-06-28T05:12:47.475" v="166" actId="14100"/>
        <pc:sldMkLst>
          <pc:docMk/>
          <pc:sldMk cId="3847869210" sldId="294"/>
        </pc:sldMkLst>
        <pc:spChg chg="del">
          <ac:chgData name="井元　順一" userId="c57cd48a-0e54-47ed-83af-6378854fe803" providerId="ADAL" clId="{BCB35806-BC49-1542-8637-2088B1593FDF}" dt="2021-06-28T04:47:30.674" v="125" actId="478"/>
          <ac:spMkLst>
            <pc:docMk/>
            <pc:sldMk cId="3847869210" sldId="294"/>
            <ac:spMk id="2" creationId="{EB6ED60F-022C-134E-8AE8-600D4BD682A9}"/>
          </ac:spMkLst>
        </pc:spChg>
        <pc:spChg chg="mod">
          <ac:chgData name="井元　順一" userId="c57cd48a-0e54-47ed-83af-6378854fe803" providerId="ADAL" clId="{BCB35806-BC49-1542-8637-2088B1593FDF}" dt="2021-06-28T05:12:47.475" v="166" actId="14100"/>
          <ac:spMkLst>
            <pc:docMk/>
            <pc:sldMk cId="3847869210" sldId="294"/>
            <ac:spMk id="3" creationId="{54C4B88E-34AC-654A-9B81-70CD946A8B39}"/>
          </ac:spMkLst>
        </pc:spChg>
        <pc:spChg chg="add del mod">
          <ac:chgData name="井元　順一" userId="c57cd48a-0e54-47ed-83af-6378854fe803" providerId="ADAL" clId="{BCB35806-BC49-1542-8637-2088B1593FDF}" dt="2021-06-28T04:47:34.883" v="128" actId="478"/>
          <ac:spMkLst>
            <pc:docMk/>
            <pc:sldMk cId="3847869210" sldId="294"/>
            <ac:spMk id="7" creationId="{39803070-B084-8E4C-ACFC-AC2409A7E1B2}"/>
          </ac:spMkLst>
        </pc:spChg>
        <pc:spChg chg="add mod">
          <ac:chgData name="井元　順一" userId="c57cd48a-0e54-47ed-83af-6378854fe803" providerId="ADAL" clId="{BCB35806-BC49-1542-8637-2088B1593FDF}" dt="2021-06-28T04:48:30.887" v="161" actId="20577"/>
          <ac:spMkLst>
            <pc:docMk/>
            <pc:sldMk cId="3847869210" sldId="294"/>
            <ac:spMk id="8" creationId="{522E4AB6-939F-BE40-8DF3-7C0D744ECA05}"/>
          </ac:spMkLst>
        </pc:spChg>
      </pc:sldChg>
      <pc:sldChg chg="modSp mod">
        <pc:chgData name="井元　順一" userId="c57cd48a-0e54-47ed-83af-6378854fe803" providerId="ADAL" clId="{BCB35806-BC49-1542-8637-2088B1593FDF}" dt="2021-06-28T06:25:46.307" v="212" actId="14100"/>
        <pc:sldMkLst>
          <pc:docMk/>
          <pc:sldMk cId="1546048232" sldId="296"/>
        </pc:sldMkLst>
        <pc:spChg chg="mod">
          <ac:chgData name="井元　順一" userId="c57cd48a-0e54-47ed-83af-6378854fe803" providerId="ADAL" clId="{BCB35806-BC49-1542-8637-2088B1593FDF}" dt="2021-06-28T06:25:46.307" v="212" actId="14100"/>
          <ac:spMkLst>
            <pc:docMk/>
            <pc:sldMk cId="1546048232" sldId="296"/>
            <ac:spMk id="3" creationId="{54C4B88E-34AC-654A-9B81-70CD946A8B39}"/>
          </ac:spMkLst>
        </pc:spChg>
      </pc:sldChg>
      <pc:sldChg chg="modSp mod">
        <pc:chgData name="井元　順一" userId="c57cd48a-0e54-47ed-83af-6378854fe803" providerId="ADAL" clId="{BCB35806-BC49-1542-8637-2088B1593FDF}" dt="2021-06-28T07:08:48.697" v="217" actId="255"/>
        <pc:sldMkLst>
          <pc:docMk/>
          <pc:sldMk cId="190036664" sldId="297"/>
        </pc:sldMkLst>
        <pc:spChg chg="mod">
          <ac:chgData name="井元　順一" userId="c57cd48a-0e54-47ed-83af-6378854fe803" providerId="ADAL" clId="{BCB35806-BC49-1542-8637-2088B1593FDF}" dt="2021-06-28T07:08:48.697" v="217" actId="255"/>
          <ac:spMkLst>
            <pc:docMk/>
            <pc:sldMk cId="190036664" sldId="297"/>
            <ac:spMk id="3" creationId="{54C4B88E-34AC-654A-9B81-70CD946A8B39}"/>
          </ac:spMkLst>
        </pc:spChg>
      </pc:sldChg>
      <pc:sldChg chg="modSp mod">
        <pc:chgData name="井元　順一" userId="c57cd48a-0e54-47ed-83af-6378854fe803" providerId="ADAL" clId="{BCB35806-BC49-1542-8637-2088B1593FDF}" dt="2021-06-28T04:47:17.018" v="124" actId="20577"/>
        <pc:sldMkLst>
          <pc:docMk/>
          <pc:sldMk cId="3957932448" sldId="306"/>
        </pc:sldMkLst>
        <pc:spChg chg="mod">
          <ac:chgData name="井元　順一" userId="c57cd48a-0e54-47ed-83af-6378854fe803" providerId="ADAL" clId="{BCB35806-BC49-1542-8637-2088B1593FDF}" dt="2021-06-28T04:47:17.018" v="124" actId="20577"/>
          <ac:spMkLst>
            <pc:docMk/>
            <pc:sldMk cId="3957932448" sldId="306"/>
            <ac:spMk id="2" creationId="{EB6ED60F-022C-134E-8AE8-600D4BD682A9}"/>
          </ac:spMkLst>
        </pc:spChg>
      </pc:sldChg>
      <pc:sldChg chg="modSp mod">
        <pc:chgData name="井元　順一" userId="c57cd48a-0e54-47ed-83af-6378854fe803" providerId="ADAL" clId="{BCB35806-BC49-1542-8637-2088B1593FDF}" dt="2021-06-28T04:46:49.553" v="119" actId="20577"/>
        <pc:sldMkLst>
          <pc:docMk/>
          <pc:sldMk cId="1868047550" sldId="307"/>
        </pc:sldMkLst>
        <pc:spChg chg="mod">
          <ac:chgData name="井元　順一" userId="c57cd48a-0e54-47ed-83af-6378854fe803" providerId="ADAL" clId="{BCB35806-BC49-1542-8637-2088B1593FDF}" dt="2021-06-28T04:46:42.618" v="112" actId="20577"/>
          <ac:spMkLst>
            <pc:docMk/>
            <pc:sldMk cId="1868047550" sldId="307"/>
            <ac:spMk id="2" creationId="{EB6ED60F-022C-134E-8AE8-600D4BD682A9}"/>
          </ac:spMkLst>
        </pc:spChg>
        <pc:spChg chg="mod">
          <ac:chgData name="井元　順一" userId="c57cd48a-0e54-47ed-83af-6378854fe803" providerId="ADAL" clId="{BCB35806-BC49-1542-8637-2088B1593FDF}" dt="2021-06-28T04:46:49.553" v="119" actId="20577"/>
          <ac:spMkLst>
            <pc:docMk/>
            <pc:sldMk cId="1868047550" sldId="307"/>
            <ac:spMk id="3" creationId="{54C4B88E-34AC-654A-9B81-70CD946A8B39}"/>
          </ac:spMkLst>
        </pc:spChg>
      </pc:sldChg>
      <pc:sldChg chg="addSp modSp add mod ord">
        <pc:chgData name="井元　順一" userId="c57cd48a-0e54-47ed-83af-6378854fe803" providerId="ADAL" clId="{BCB35806-BC49-1542-8637-2088B1593FDF}" dt="2021-06-28T05:13:03.140" v="167" actId="5793"/>
        <pc:sldMkLst>
          <pc:docMk/>
          <pc:sldMk cId="990204933" sldId="311"/>
        </pc:sldMkLst>
        <pc:spChg chg="mod">
          <ac:chgData name="井元　順一" userId="c57cd48a-0e54-47ed-83af-6378854fe803" providerId="ADAL" clId="{BCB35806-BC49-1542-8637-2088B1593FDF}" dt="2021-06-28T04:45:26.303" v="93" actId="20577"/>
          <ac:spMkLst>
            <pc:docMk/>
            <pc:sldMk cId="990204933" sldId="311"/>
            <ac:spMk id="2" creationId="{EB6ED60F-022C-134E-8AE8-600D4BD682A9}"/>
          </ac:spMkLst>
        </pc:spChg>
        <pc:spChg chg="mod">
          <ac:chgData name="井元　順一" userId="c57cd48a-0e54-47ed-83af-6378854fe803" providerId="ADAL" clId="{BCB35806-BC49-1542-8637-2088B1593FDF}" dt="2021-06-28T05:13:03.140" v="167" actId="5793"/>
          <ac:spMkLst>
            <pc:docMk/>
            <pc:sldMk cId="990204933" sldId="311"/>
            <ac:spMk id="3" creationId="{54C4B88E-34AC-654A-9B81-70CD946A8B39}"/>
          </ac:spMkLst>
        </pc:spChg>
        <pc:picChg chg="add mod">
          <ac:chgData name="井元　順一" userId="c57cd48a-0e54-47ed-83af-6378854fe803" providerId="ADAL" clId="{BCB35806-BC49-1542-8637-2088B1593FDF}" dt="2021-06-28T04:44:31.709" v="89" actId="1038"/>
          <ac:picMkLst>
            <pc:docMk/>
            <pc:sldMk cId="990204933" sldId="311"/>
            <ac:picMk id="7" creationId="{027F58D7-D64C-544C-A3A9-C8C88B334640}"/>
          </ac:picMkLst>
        </pc:picChg>
        <pc:picChg chg="add mod">
          <ac:chgData name="井元　順一" userId="c57cd48a-0e54-47ed-83af-6378854fe803" providerId="ADAL" clId="{BCB35806-BC49-1542-8637-2088B1593FDF}" dt="2021-06-28T04:44:28.698" v="84" actId="1038"/>
          <ac:picMkLst>
            <pc:docMk/>
            <pc:sldMk cId="990204933" sldId="311"/>
            <ac:picMk id="9" creationId="{2C278768-EC16-7744-8D66-D5616E7216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FEF4B-FAA7-F048-9FAF-AB3B5F8DC594}" type="datetimeFigureOut">
              <a:rPr kumimoji="1" lang="ja-JP" altLang="en-US" smtClean="0"/>
              <a:t>2021/6/30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699F7-E81A-A641-BC5C-5FFD85262FE1}" type="slidenum">
              <a:rPr kumimoji="1" lang="ja-JP" altLang="en-US" smtClean="0"/>
              <a:t>‹#›</a:t>
            </a:fld>
            <a:endParaRPr kumimoji="1" lang="ja-JP" altLang="en-US"/>
          </a:p>
        </p:txBody>
      </p:sp>
    </p:spTree>
    <p:extLst>
      <p:ext uri="{BB962C8B-B14F-4D97-AF65-F5344CB8AC3E}">
        <p14:creationId xmlns:p14="http://schemas.microsoft.com/office/powerpoint/2010/main" val="11211723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2D699F7-E81A-A641-BC5C-5FFD85262FE1}" type="slidenum">
              <a:rPr kumimoji="1" lang="ja-JP" altLang="en-US" smtClean="0"/>
              <a:t>1</a:t>
            </a:fld>
            <a:endParaRPr kumimoji="1" lang="ja-JP" altLang="en-US"/>
          </a:p>
        </p:txBody>
      </p:sp>
    </p:spTree>
    <p:extLst>
      <p:ext uri="{BB962C8B-B14F-4D97-AF65-F5344CB8AC3E}">
        <p14:creationId xmlns:p14="http://schemas.microsoft.com/office/powerpoint/2010/main" val="291497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個体ベースで検索すると個体ベースモデルばかり出てくる</a:t>
            </a:r>
            <a:endParaRPr kumimoji="1" lang="en-US" altLang="ja-JP"/>
          </a:p>
          <a:p>
            <a:endParaRPr kumimoji="1" lang="ja-JP" altLang="en-US"/>
          </a:p>
        </p:txBody>
      </p:sp>
      <p:sp>
        <p:nvSpPr>
          <p:cNvPr id="4" name="スライド番号プレースホルダー 3"/>
          <p:cNvSpPr>
            <a:spLocks noGrp="1"/>
          </p:cNvSpPr>
          <p:nvPr>
            <p:ph type="sldNum" sz="quarter" idx="10"/>
          </p:nvPr>
        </p:nvSpPr>
        <p:spPr/>
        <p:txBody>
          <a:bodyPr/>
          <a:lstStyle/>
          <a:p>
            <a:fld id="{C2D699F7-E81A-A641-BC5C-5FFD85262FE1}" type="slidenum">
              <a:rPr kumimoji="1" lang="ja-JP" altLang="en-US" smtClean="0"/>
              <a:t>2</a:t>
            </a:fld>
            <a:endParaRPr kumimoji="1" lang="ja-JP" altLang="en-US"/>
          </a:p>
        </p:txBody>
      </p:sp>
    </p:spTree>
    <p:extLst>
      <p:ext uri="{BB962C8B-B14F-4D97-AF65-F5344CB8AC3E}">
        <p14:creationId xmlns:p14="http://schemas.microsoft.com/office/powerpoint/2010/main" val="1086778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2D699F7-E81A-A641-BC5C-5FFD85262FE1}" type="slidenum">
              <a:rPr kumimoji="1" lang="ja-JP" altLang="en-US" smtClean="0"/>
              <a:t>9</a:t>
            </a:fld>
            <a:endParaRPr kumimoji="1" lang="ja-JP" altLang="en-US"/>
          </a:p>
        </p:txBody>
      </p:sp>
    </p:spTree>
    <p:extLst>
      <p:ext uri="{BB962C8B-B14F-4D97-AF65-F5344CB8AC3E}">
        <p14:creationId xmlns:p14="http://schemas.microsoft.com/office/powerpoint/2010/main" val="274566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B4778-6D77-254F-8927-EBBA63E139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6CFF40-4580-8543-B7F8-FCA60C3C65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E6A874-8C94-CE43-B850-9BB17AD8DAE8}"/>
              </a:ext>
            </a:extLst>
          </p:cNvPr>
          <p:cNvSpPr>
            <a:spLocks noGrp="1"/>
          </p:cNvSpPr>
          <p:nvPr>
            <p:ph type="dt" sz="half" idx="10"/>
          </p:nvPr>
        </p:nvSpPr>
        <p:spPr/>
        <p:txBody>
          <a:bodyPr/>
          <a:lstStyle/>
          <a:p>
            <a:fld id="{9A439D39-F355-3249-956A-201E4D8333AA}" type="datetime1">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EFE556B5-CF61-5B4C-B168-1B35EBE7D6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877CA5-525B-524B-8CCF-5E265B85DC98}"/>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167102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E6A91-EB23-CA43-8EBD-3A4632D5E0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3FF713-2250-F44C-8767-0AE21E1E22C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F5FA1E-5E52-E84E-89CE-0DD483390F62}"/>
              </a:ext>
            </a:extLst>
          </p:cNvPr>
          <p:cNvSpPr>
            <a:spLocks noGrp="1"/>
          </p:cNvSpPr>
          <p:nvPr>
            <p:ph type="dt" sz="half" idx="10"/>
          </p:nvPr>
        </p:nvSpPr>
        <p:spPr/>
        <p:txBody>
          <a:bodyPr/>
          <a:lstStyle/>
          <a:p>
            <a:fld id="{F00C0BB3-B1B8-0749-9D15-B423A5E26842}" type="datetime1">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B663804B-F0A3-664D-93EE-C4225173D6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5B951B-9C82-824C-9958-7A2844324566}"/>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379521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04344A4-DD1D-CE44-9F39-DDA15F986B9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EB1687-BF68-F94F-9A0C-B97BCE8316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357E8-A5B7-8444-8545-98018CA7447B}"/>
              </a:ext>
            </a:extLst>
          </p:cNvPr>
          <p:cNvSpPr>
            <a:spLocks noGrp="1"/>
          </p:cNvSpPr>
          <p:nvPr>
            <p:ph type="dt" sz="half" idx="10"/>
          </p:nvPr>
        </p:nvSpPr>
        <p:spPr/>
        <p:txBody>
          <a:bodyPr/>
          <a:lstStyle/>
          <a:p>
            <a:fld id="{12AF39DB-585F-D14F-B6BB-0E37B954E6FD}" type="datetime1">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82B8BF5A-A692-0443-882E-A2B2C6AA86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C33B8E-8B13-914E-8460-83EA035E3AAC}"/>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184736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5528C-0D71-E246-85B8-D04DD62947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9A10FE-09B8-0C4F-BD76-3FBCC5C0DB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28C1FB-916B-E844-B9DE-4E9AAB19B327}"/>
              </a:ext>
            </a:extLst>
          </p:cNvPr>
          <p:cNvSpPr>
            <a:spLocks noGrp="1"/>
          </p:cNvSpPr>
          <p:nvPr>
            <p:ph type="dt" sz="half" idx="10"/>
          </p:nvPr>
        </p:nvSpPr>
        <p:spPr/>
        <p:txBody>
          <a:bodyPr/>
          <a:lstStyle/>
          <a:p>
            <a:fld id="{20927159-48AB-3C4A-8E3C-66B4D44DC384}" type="datetime1">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74266D56-0A87-2048-9ED8-14090E3647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059BB6-D89D-2348-9928-37D520D11F6A}"/>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58375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7026B-D184-D84E-9FDA-0E508C662B0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803A26-DBBE-724B-AEE1-1313FFF4E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971132E-05C7-BF4D-A4B1-E0621743F2E0}"/>
              </a:ext>
            </a:extLst>
          </p:cNvPr>
          <p:cNvSpPr>
            <a:spLocks noGrp="1"/>
          </p:cNvSpPr>
          <p:nvPr>
            <p:ph type="dt" sz="half" idx="10"/>
          </p:nvPr>
        </p:nvSpPr>
        <p:spPr/>
        <p:txBody>
          <a:bodyPr/>
          <a:lstStyle/>
          <a:p>
            <a:fld id="{CD984CA3-214A-824A-9888-EDB6C0CE3D85}" type="datetime1">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FE98C07E-8AD3-E143-A72E-D34578DE5F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16F257-5B5C-364D-92EA-38264D27442A}"/>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115904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B442ED-5FD5-7E4B-A6C8-0027C2383D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62DC8-8666-A34B-BFCE-88F6028C7D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4AB9133-4F67-BD49-A559-D08322779DC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908B3F-17F9-E142-9561-64A6E5B5C3AB}"/>
              </a:ext>
            </a:extLst>
          </p:cNvPr>
          <p:cNvSpPr>
            <a:spLocks noGrp="1"/>
          </p:cNvSpPr>
          <p:nvPr>
            <p:ph type="dt" sz="half" idx="10"/>
          </p:nvPr>
        </p:nvSpPr>
        <p:spPr/>
        <p:txBody>
          <a:bodyPr/>
          <a:lstStyle/>
          <a:p>
            <a:fld id="{772CB238-B526-CB47-A267-6DF18D716D27}" type="datetime1">
              <a:rPr kumimoji="1" lang="ja-JP" altLang="en-US" smtClean="0"/>
              <a:t>2021/6/30</a:t>
            </a:fld>
            <a:endParaRPr kumimoji="1" lang="ja-JP" altLang="en-US"/>
          </a:p>
        </p:txBody>
      </p:sp>
      <p:sp>
        <p:nvSpPr>
          <p:cNvPr id="6" name="フッター プレースホルダー 5">
            <a:extLst>
              <a:ext uri="{FF2B5EF4-FFF2-40B4-BE49-F238E27FC236}">
                <a16:creationId xmlns:a16="http://schemas.microsoft.com/office/drawing/2014/main" id="{02A7A8F3-6CE3-074A-8B05-97888537890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516DDB-BA87-9345-B877-402A5FDC561E}"/>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24295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3C9C-3DD9-F34F-B1EE-FA0552C261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5F4367-A556-8B44-95E7-B3F28AC7D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C6949D2-D3CA-E940-A154-61D3B0FDBE9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ADDA24-E01B-164B-893F-0309F960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B5C3C3-54CE-B94F-B31F-6018F9D2BCD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F8C1654-1CFE-8F4B-849D-5F9CAF2D5208}"/>
              </a:ext>
            </a:extLst>
          </p:cNvPr>
          <p:cNvSpPr>
            <a:spLocks noGrp="1"/>
          </p:cNvSpPr>
          <p:nvPr>
            <p:ph type="dt" sz="half" idx="10"/>
          </p:nvPr>
        </p:nvSpPr>
        <p:spPr/>
        <p:txBody>
          <a:bodyPr/>
          <a:lstStyle/>
          <a:p>
            <a:fld id="{1CAFDE87-0280-BF41-9D54-01C660C1417A}" type="datetime1">
              <a:rPr kumimoji="1" lang="ja-JP" altLang="en-US" smtClean="0"/>
              <a:t>2021/6/30</a:t>
            </a:fld>
            <a:endParaRPr kumimoji="1" lang="ja-JP" altLang="en-US"/>
          </a:p>
        </p:txBody>
      </p:sp>
      <p:sp>
        <p:nvSpPr>
          <p:cNvPr id="8" name="フッター プレースホルダー 7">
            <a:extLst>
              <a:ext uri="{FF2B5EF4-FFF2-40B4-BE49-F238E27FC236}">
                <a16:creationId xmlns:a16="http://schemas.microsoft.com/office/drawing/2014/main" id="{2BC29A2C-A7DA-7B4D-9785-1688F9B0C7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38EDE49-A98F-1542-8C58-4BC09985B9F5}"/>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36126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3253F-FE82-D14D-B851-2D7BD3C2B5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C00399-5EA5-0E4B-A599-76C92FC19290}"/>
              </a:ext>
            </a:extLst>
          </p:cNvPr>
          <p:cNvSpPr>
            <a:spLocks noGrp="1"/>
          </p:cNvSpPr>
          <p:nvPr>
            <p:ph type="dt" sz="half" idx="10"/>
          </p:nvPr>
        </p:nvSpPr>
        <p:spPr/>
        <p:txBody>
          <a:bodyPr/>
          <a:lstStyle/>
          <a:p>
            <a:fld id="{C6D775DE-E195-6B42-9CD1-532B25AD4C6B}" type="datetime1">
              <a:rPr kumimoji="1" lang="ja-JP" altLang="en-US" smtClean="0"/>
              <a:t>2021/6/30</a:t>
            </a:fld>
            <a:endParaRPr kumimoji="1" lang="ja-JP" altLang="en-US"/>
          </a:p>
        </p:txBody>
      </p:sp>
      <p:sp>
        <p:nvSpPr>
          <p:cNvPr id="4" name="フッター プレースホルダー 3">
            <a:extLst>
              <a:ext uri="{FF2B5EF4-FFF2-40B4-BE49-F238E27FC236}">
                <a16:creationId xmlns:a16="http://schemas.microsoft.com/office/drawing/2014/main" id="{ACDB1DC8-DFBA-DA4B-A98D-1785CE8C758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AB0E3E-1634-1B41-BFEC-BFFB780F082F}"/>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01552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A145987-B5A6-2346-88EE-9ADD3F17CF2D}"/>
              </a:ext>
            </a:extLst>
          </p:cNvPr>
          <p:cNvSpPr>
            <a:spLocks noGrp="1"/>
          </p:cNvSpPr>
          <p:nvPr>
            <p:ph type="dt" sz="half" idx="10"/>
          </p:nvPr>
        </p:nvSpPr>
        <p:spPr/>
        <p:txBody>
          <a:bodyPr/>
          <a:lstStyle/>
          <a:p>
            <a:fld id="{8C983D4F-4C60-C048-B470-1F385BE16B85}" type="datetime1">
              <a:rPr kumimoji="1" lang="ja-JP" altLang="en-US" smtClean="0"/>
              <a:t>2021/6/30</a:t>
            </a:fld>
            <a:endParaRPr kumimoji="1" lang="ja-JP" altLang="en-US"/>
          </a:p>
        </p:txBody>
      </p:sp>
      <p:sp>
        <p:nvSpPr>
          <p:cNvPr id="3" name="フッター プレースホルダー 2">
            <a:extLst>
              <a:ext uri="{FF2B5EF4-FFF2-40B4-BE49-F238E27FC236}">
                <a16:creationId xmlns:a16="http://schemas.microsoft.com/office/drawing/2014/main" id="{BF1FE5B2-8F5F-DB4E-81D6-69C186D3F0B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45F321-BB3B-054F-A2A4-F9D66FBF6788}"/>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3351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CBC47-2F10-2849-9D0C-732613BCEC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FCDF1D-B271-5E4C-A4A4-AD3DFB8FFF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C29B08-C6A0-4C4D-8FB0-DF4665B87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E7B617-B158-8B49-ABB8-D3DB1F40E53B}"/>
              </a:ext>
            </a:extLst>
          </p:cNvPr>
          <p:cNvSpPr>
            <a:spLocks noGrp="1"/>
          </p:cNvSpPr>
          <p:nvPr>
            <p:ph type="dt" sz="half" idx="10"/>
          </p:nvPr>
        </p:nvSpPr>
        <p:spPr/>
        <p:txBody>
          <a:bodyPr/>
          <a:lstStyle/>
          <a:p>
            <a:fld id="{483C6D7B-CE71-9541-992D-4995DACA7DDE}" type="datetime1">
              <a:rPr kumimoji="1" lang="ja-JP" altLang="en-US" smtClean="0"/>
              <a:t>2021/6/30</a:t>
            </a:fld>
            <a:endParaRPr kumimoji="1" lang="ja-JP" altLang="en-US"/>
          </a:p>
        </p:txBody>
      </p:sp>
      <p:sp>
        <p:nvSpPr>
          <p:cNvPr id="6" name="フッター プレースホルダー 5">
            <a:extLst>
              <a:ext uri="{FF2B5EF4-FFF2-40B4-BE49-F238E27FC236}">
                <a16:creationId xmlns:a16="http://schemas.microsoft.com/office/drawing/2014/main" id="{BE0A971E-85F9-2D49-B5F4-D9EE5A2D66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4AA859-E226-D14B-8870-7CF663F32534}"/>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299803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40184-58C8-F148-8BCF-874D9D129B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AA0DD78-FAB9-8242-AB34-88BD5A7A1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39DB5F-4AAB-D243-9A39-E5526D7F1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0A5249-8151-5C43-B2CC-61CA7642F8BA}"/>
              </a:ext>
            </a:extLst>
          </p:cNvPr>
          <p:cNvSpPr>
            <a:spLocks noGrp="1"/>
          </p:cNvSpPr>
          <p:nvPr>
            <p:ph type="dt" sz="half" idx="10"/>
          </p:nvPr>
        </p:nvSpPr>
        <p:spPr/>
        <p:txBody>
          <a:bodyPr/>
          <a:lstStyle/>
          <a:p>
            <a:fld id="{D3953438-B089-F64B-ADF0-3F8FF4D56FE4}" type="datetime1">
              <a:rPr kumimoji="1" lang="ja-JP" altLang="en-US" smtClean="0"/>
              <a:t>2021/6/30</a:t>
            </a:fld>
            <a:endParaRPr kumimoji="1" lang="ja-JP" altLang="en-US"/>
          </a:p>
        </p:txBody>
      </p:sp>
      <p:sp>
        <p:nvSpPr>
          <p:cNvPr id="6" name="フッター プレースホルダー 5">
            <a:extLst>
              <a:ext uri="{FF2B5EF4-FFF2-40B4-BE49-F238E27FC236}">
                <a16:creationId xmlns:a16="http://schemas.microsoft.com/office/drawing/2014/main" id="{3C2E7948-282F-8B4A-BCDE-A23A682482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0FA861-7430-3840-8F60-EE107191B47E}"/>
              </a:ext>
            </a:extLst>
          </p:cNvPr>
          <p:cNvSpPr>
            <a:spLocks noGrp="1"/>
          </p:cNvSpPr>
          <p:nvPr>
            <p:ph type="sldNum" sz="quarter" idx="12"/>
          </p:nvPr>
        </p:nvSpPr>
        <p:spPr/>
        <p:txBody>
          <a:body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380528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61D377-150D-4C4F-BC0D-DC190AC76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4D14CD-FE40-C44C-8C64-8E4DA4407B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8DA9A0-04CD-D94E-94B1-53C61A487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3DE15-8195-9148-91A6-493B68A8EBE1}" type="datetime1">
              <a:rPr kumimoji="1" lang="ja-JP" altLang="en-US" smtClean="0"/>
              <a:t>2021/6/30</a:t>
            </a:fld>
            <a:endParaRPr kumimoji="1" lang="ja-JP" altLang="en-US"/>
          </a:p>
        </p:txBody>
      </p:sp>
      <p:sp>
        <p:nvSpPr>
          <p:cNvPr id="5" name="フッター プレースホルダー 4">
            <a:extLst>
              <a:ext uri="{FF2B5EF4-FFF2-40B4-BE49-F238E27FC236}">
                <a16:creationId xmlns:a16="http://schemas.microsoft.com/office/drawing/2014/main" id="{31159DC3-96D2-D343-90D7-64022368E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68FFC01-976F-2D49-955D-0A3ED1033C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9E28-3DBF-094F-A96A-89AFEEDC14BF}" type="slidenum">
              <a:rPr kumimoji="1" lang="ja-JP" altLang="en-US" smtClean="0"/>
              <a:t>‹#›</a:t>
            </a:fld>
            <a:endParaRPr kumimoji="1" lang="ja-JP" altLang="en-US"/>
          </a:p>
        </p:txBody>
      </p:sp>
    </p:spTree>
    <p:extLst>
      <p:ext uri="{BB962C8B-B14F-4D97-AF65-F5344CB8AC3E}">
        <p14:creationId xmlns:p14="http://schemas.microsoft.com/office/powerpoint/2010/main" val="3009950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E2C99E05-BB9F-C94C-839F-3CC820B22A1F}"/>
              </a:ext>
            </a:extLst>
          </p:cNvPr>
          <p:cNvSpPr>
            <a:spLocks noGrp="1"/>
          </p:cNvSpPr>
          <p:nvPr>
            <p:ph type="subTitle" idx="1"/>
          </p:nvPr>
        </p:nvSpPr>
        <p:spPr>
          <a:xfrm>
            <a:off x="5531167" y="5507348"/>
            <a:ext cx="6547945" cy="839659"/>
          </a:xfrm>
        </p:spPr>
        <p:txBody>
          <a:bodyPr>
            <a:normAutofit/>
          </a:bodyPr>
          <a:lstStyle/>
          <a:p>
            <a:r>
              <a:rPr kumimoji="1" lang="ja-JP" altLang="en-US" sz="2000" dirty="0"/>
              <a:t>水産研究・教育機構</a:t>
            </a:r>
            <a:r>
              <a:rPr lang="ja-JP" altLang="en-US" sz="2000" dirty="0"/>
              <a:t>　</a:t>
            </a:r>
            <a:r>
              <a:rPr kumimoji="1" lang="ja-JP" altLang="en-US" sz="2000" dirty="0"/>
              <a:t>浮魚資源部</a:t>
            </a:r>
            <a:r>
              <a:rPr kumimoji="1" lang="en-US" altLang="ja-JP" sz="2000" dirty="0"/>
              <a:t> </a:t>
            </a:r>
            <a:r>
              <a:rPr kumimoji="1" lang="ja-JP" altLang="en-US" sz="2000" dirty="0"/>
              <a:t>浮魚第</a:t>
            </a:r>
            <a:r>
              <a:rPr kumimoji="1" lang="en-US" altLang="ja-JP" sz="2000" dirty="0"/>
              <a:t>2</a:t>
            </a:r>
            <a:r>
              <a:rPr kumimoji="1" lang="ja-JP" altLang="en-US" sz="2000" dirty="0"/>
              <a:t>グループ</a:t>
            </a:r>
            <a:endParaRPr kumimoji="1" lang="en-US" altLang="ja-JP" sz="2000" dirty="0"/>
          </a:p>
          <a:p>
            <a:r>
              <a:rPr lang="ja-JP" altLang="en-US" sz="2000" dirty="0"/>
              <a:t>井元　順一</a:t>
            </a:r>
            <a:endParaRPr kumimoji="1" lang="ja-JP" altLang="en-US" sz="2000" dirty="0"/>
          </a:p>
        </p:txBody>
      </p:sp>
      <p:sp>
        <p:nvSpPr>
          <p:cNvPr id="4" name="スライド番号プレースホルダー 3">
            <a:extLst>
              <a:ext uri="{FF2B5EF4-FFF2-40B4-BE49-F238E27FC236}">
                <a16:creationId xmlns:a16="http://schemas.microsoft.com/office/drawing/2014/main" id="{675D44EA-AF7C-BE42-B795-E5AE8717C366}"/>
              </a:ext>
            </a:extLst>
          </p:cNvPr>
          <p:cNvSpPr>
            <a:spLocks noGrp="1"/>
          </p:cNvSpPr>
          <p:nvPr>
            <p:ph type="sldNum" sz="quarter" idx="12"/>
          </p:nvPr>
        </p:nvSpPr>
        <p:spPr/>
        <p:txBody>
          <a:bodyPr/>
          <a:lstStyle/>
          <a:p>
            <a:fld id="{A4289E28-3DBF-094F-A96A-89AFEEDC14BF}" type="slidenum">
              <a:rPr kumimoji="1" lang="ja-JP" altLang="en-US" smtClean="0"/>
              <a:t>1</a:t>
            </a:fld>
            <a:endParaRPr kumimoji="1" lang="ja-JP" altLang="en-US"/>
          </a:p>
        </p:txBody>
      </p:sp>
      <p:sp>
        <p:nvSpPr>
          <p:cNvPr id="5" name="テキスト ボックス 4">
            <a:extLst>
              <a:ext uri="{FF2B5EF4-FFF2-40B4-BE49-F238E27FC236}">
                <a16:creationId xmlns:a16="http://schemas.microsoft.com/office/drawing/2014/main" id="{457D8BBA-55B8-9A4A-BFF8-FD45E4D71A3E}"/>
              </a:ext>
            </a:extLst>
          </p:cNvPr>
          <p:cNvSpPr txBox="1"/>
          <p:nvPr/>
        </p:nvSpPr>
        <p:spPr>
          <a:xfrm>
            <a:off x="683172" y="616218"/>
            <a:ext cx="2212114" cy="646331"/>
          </a:xfrm>
          <a:prstGeom prst="rect">
            <a:avLst/>
          </a:prstGeom>
          <a:noFill/>
        </p:spPr>
        <p:txBody>
          <a:bodyPr wrap="none" rtlCol="0">
            <a:spAutoFit/>
          </a:bodyPr>
          <a:lstStyle/>
          <a:p>
            <a:r>
              <a:rPr kumimoji="1" lang="en-US" altLang="ja-JP" sz="3600" dirty="0"/>
              <a:t>Chapter 9</a:t>
            </a:r>
            <a:endParaRPr kumimoji="1" lang="ja-JP" altLang="en-US" sz="3600" dirty="0"/>
          </a:p>
        </p:txBody>
      </p:sp>
      <p:sp>
        <p:nvSpPr>
          <p:cNvPr id="7" name="テキスト ボックス 6">
            <a:extLst>
              <a:ext uri="{FF2B5EF4-FFF2-40B4-BE49-F238E27FC236}">
                <a16:creationId xmlns:a16="http://schemas.microsoft.com/office/drawing/2014/main" id="{B32BE769-940C-3C4C-914F-683070ECB09F}"/>
              </a:ext>
            </a:extLst>
          </p:cNvPr>
          <p:cNvSpPr txBox="1"/>
          <p:nvPr/>
        </p:nvSpPr>
        <p:spPr>
          <a:xfrm>
            <a:off x="0" y="1618500"/>
            <a:ext cx="12192000" cy="2135056"/>
          </a:xfrm>
          <a:prstGeom prst="rect">
            <a:avLst/>
          </a:prstGeom>
          <a:solidFill>
            <a:srgbClr val="400080"/>
          </a:solidFill>
          <a:ln w="38100" cap="rnd" cmpd="sng">
            <a:noFill/>
            <a:round/>
          </a:ln>
        </p:spPr>
        <p:style>
          <a:lnRef idx="2">
            <a:schemeClr val="accent5"/>
          </a:lnRef>
          <a:fillRef idx="1">
            <a:schemeClr val="lt1"/>
          </a:fillRef>
          <a:effectRef idx="0">
            <a:schemeClr val="accent5"/>
          </a:effectRef>
          <a:fontRef idx="minor">
            <a:schemeClr val="dk1"/>
          </a:fontRef>
        </p:style>
        <p:txBody>
          <a:bodyPr wrap="square" rtlCol="0">
            <a:noAutofit/>
          </a:bodyPr>
          <a:lstStyle/>
          <a:p>
            <a:pPr algn="ctr">
              <a:lnSpc>
                <a:spcPct val="150000"/>
              </a:lnSpc>
            </a:pPr>
            <a:r>
              <a:rPr lang="en-US" altLang="ja-JP" sz="4000" dirty="0">
                <a:solidFill>
                  <a:schemeClr val="bg1"/>
                </a:solidFill>
              </a:rPr>
              <a:t>Ecology and Evolution Is Hindered by</a:t>
            </a:r>
          </a:p>
          <a:p>
            <a:pPr algn="ctr">
              <a:lnSpc>
                <a:spcPct val="150000"/>
              </a:lnSpc>
            </a:pPr>
            <a:r>
              <a:rPr lang="en-US" altLang="ja-JP" sz="4000" dirty="0">
                <a:solidFill>
                  <a:schemeClr val="bg1"/>
                </a:solidFill>
              </a:rPr>
              <a:t>the Lack of Individual Based Data</a:t>
            </a:r>
          </a:p>
        </p:txBody>
      </p:sp>
      <p:sp>
        <p:nvSpPr>
          <p:cNvPr id="8" name="テキスト ボックス 7">
            <a:extLst>
              <a:ext uri="{FF2B5EF4-FFF2-40B4-BE49-F238E27FC236}">
                <a16:creationId xmlns:a16="http://schemas.microsoft.com/office/drawing/2014/main" id="{FBDA3FCF-8737-0C4F-AB60-F9B190E68F7F}"/>
              </a:ext>
            </a:extLst>
          </p:cNvPr>
          <p:cNvSpPr txBox="1"/>
          <p:nvPr/>
        </p:nvSpPr>
        <p:spPr>
          <a:xfrm>
            <a:off x="4856470" y="4117670"/>
            <a:ext cx="2758763" cy="646331"/>
          </a:xfrm>
          <a:prstGeom prst="rect">
            <a:avLst/>
          </a:prstGeom>
          <a:noFill/>
        </p:spPr>
        <p:txBody>
          <a:bodyPr wrap="none" rtlCol="0">
            <a:spAutoFit/>
          </a:bodyPr>
          <a:lstStyle/>
          <a:p>
            <a:r>
              <a:rPr lang="en-US" altLang="ja-JP" sz="3600" dirty="0"/>
              <a:t>Tim Coulson</a:t>
            </a:r>
            <a:endParaRPr kumimoji="1" lang="ja-JP" altLang="en-US" sz="3600" dirty="0"/>
          </a:p>
        </p:txBody>
      </p:sp>
    </p:spTree>
    <p:extLst>
      <p:ext uri="{BB962C8B-B14F-4D97-AF65-F5344CB8AC3E}">
        <p14:creationId xmlns:p14="http://schemas.microsoft.com/office/powerpoint/2010/main" val="328108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ja-JP" altLang="en-US" dirty="0">
                <a:solidFill>
                  <a:srgbClr val="FFFFFF"/>
                </a:solidFill>
              </a:rPr>
              <a:t>個体ベースデータをより</a:t>
            </a:r>
            <a:r>
              <a:rPr lang="en-US" altLang="ja-JP" dirty="0">
                <a:solidFill>
                  <a:srgbClr val="FFFFFF"/>
                </a:solidFill>
              </a:rPr>
              <a:t>mechanistic</a:t>
            </a:r>
            <a:r>
              <a:rPr lang="ja-JP" altLang="en-US" dirty="0">
                <a:solidFill>
                  <a:srgbClr val="FFFFFF"/>
                </a:solidFill>
              </a:rPr>
              <a:t>なモデルに</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4" y="1096769"/>
            <a:ext cx="11617925" cy="5624706"/>
          </a:xfrm>
        </p:spPr>
        <p:txBody>
          <a:bodyPr>
            <a:normAutofit fontScale="77500" lnSpcReduction="20000"/>
          </a:bodyPr>
          <a:lstStyle/>
          <a:p>
            <a:pPr>
              <a:lnSpc>
                <a:spcPct val="150000"/>
              </a:lnSpc>
            </a:pPr>
            <a:r>
              <a:rPr lang="en-US" altLang="ja-JP" dirty="0"/>
              <a:t>IBM</a:t>
            </a:r>
            <a:r>
              <a:rPr lang="ja-JP" altLang="en-US" dirty="0"/>
              <a:t>や</a:t>
            </a:r>
            <a:r>
              <a:rPr lang="en-US" altLang="ja-JP" dirty="0"/>
              <a:t>structured model</a:t>
            </a:r>
            <a:r>
              <a:rPr lang="ja-JP" altLang="en-US" dirty="0"/>
              <a:t>のパラメーター化は</a:t>
            </a:r>
            <a:r>
              <a:rPr lang="en-US" altLang="ja-JP" dirty="0"/>
              <a:t>phenomenological</a:t>
            </a:r>
            <a:r>
              <a:rPr lang="ja-JP" altLang="en-US" dirty="0"/>
              <a:t> </a:t>
            </a:r>
            <a:r>
              <a:rPr lang="en-US" altLang="ja-JP" dirty="0"/>
              <a:t>(</a:t>
            </a:r>
            <a:r>
              <a:rPr lang="ja-JP" altLang="en-US" dirty="0"/>
              <a:t>現象論的</a:t>
            </a:r>
            <a:r>
              <a:rPr lang="en-US" altLang="ja-JP" dirty="0"/>
              <a:t>) </a:t>
            </a:r>
            <a:r>
              <a:rPr lang="ja-JP" altLang="en-US"/>
              <a:t>な問題</a:t>
            </a:r>
            <a:endParaRPr lang="en-US" altLang="ja-JP" dirty="0"/>
          </a:p>
          <a:p>
            <a:pPr>
              <a:lnSpc>
                <a:spcPct val="150000"/>
              </a:lnSpc>
            </a:pPr>
            <a:endParaRPr lang="ja-JP" altLang="en-US" dirty="0"/>
          </a:p>
          <a:p>
            <a:pPr>
              <a:lnSpc>
                <a:spcPct val="150000"/>
              </a:lnSpc>
            </a:pPr>
            <a:r>
              <a:rPr lang="ja-JP" altLang="en-US" dirty="0"/>
              <a:t>生存、繁殖、発生などの個体の性質の関数は</a:t>
            </a:r>
            <a:r>
              <a:rPr lang="en-US" altLang="ja-JP" dirty="0"/>
              <a:t>data driven (</a:t>
            </a:r>
            <a:r>
              <a:rPr lang="en-US" altLang="ja-JP" dirty="0" err="1"/>
              <a:t>Ellner</a:t>
            </a:r>
            <a:r>
              <a:rPr lang="en-US" altLang="ja-JP" dirty="0"/>
              <a:t>, Childs and Rees, 2016)</a:t>
            </a:r>
          </a:p>
          <a:p>
            <a:pPr>
              <a:lnSpc>
                <a:spcPct val="150000"/>
              </a:lnSpc>
            </a:pPr>
            <a:endParaRPr lang="en-US" altLang="ja-JP" dirty="0"/>
          </a:p>
          <a:p>
            <a:pPr>
              <a:lnSpc>
                <a:spcPct val="150000"/>
              </a:lnSpc>
            </a:pPr>
            <a:r>
              <a:rPr lang="ja-JP" altLang="en-US" dirty="0"/>
              <a:t>もし発生や遺伝のメカニズムがわかっていたら、統計解析の結果の代わりにモデルに組み込むことができる</a:t>
            </a:r>
            <a:r>
              <a:rPr lang="en-US" altLang="ja-JP" dirty="0"/>
              <a:t> (Coulson et al. 2011, 2017)</a:t>
            </a:r>
          </a:p>
          <a:p>
            <a:pPr>
              <a:lnSpc>
                <a:spcPct val="150000"/>
              </a:lnSpc>
            </a:pPr>
            <a:endParaRPr lang="en-US" altLang="ja-JP" dirty="0"/>
          </a:p>
          <a:p>
            <a:pPr>
              <a:lnSpc>
                <a:spcPct val="150000"/>
              </a:lnSpc>
            </a:pPr>
            <a:r>
              <a:rPr lang="en-US" altLang="ja-JP" dirty="0"/>
              <a:t>genomics, </a:t>
            </a:r>
            <a:r>
              <a:rPr lang="en-US" altLang="ja-JP" dirty="0" err="1"/>
              <a:t>epigenomics</a:t>
            </a:r>
            <a:r>
              <a:rPr lang="en-US" altLang="ja-JP" dirty="0"/>
              <a:t>, metabolomics, </a:t>
            </a:r>
            <a:r>
              <a:rPr lang="en-US" altLang="ja-JP" dirty="0" err="1"/>
              <a:t>transcriptomics</a:t>
            </a:r>
            <a:r>
              <a:rPr lang="ja-JP" altLang="en-US" dirty="0"/>
              <a:t>は遺伝子の役割、発生の環境、表現型の遺伝のメカニズムの理解を深める　</a:t>
            </a:r>
            <a:r>
              <a:rPr lang="en-US" altLang="ja-JP" dirty="0"/>
              <a:t>⇒</a:t>
            </a:r>
            <a:r>
              <a:rPr lang="ja-JP" altLang="en-US" dirty="0"/>
              <a:t>　</a:t>
            </a:r>
            <a:r>
              <a:rPr lang="en-US" altLang="ja-JP" dirty="0"/>
              <a:t>phenomenological</a:t>
            </a:r>
            <a:r>
              <a:rPr lang="ja-JP" altLang="en-US" dirty="0"/>
              <a:t>なモデルをより</a:t>
            </a:r>
            <a:r>
              <a:rPr lang="en-US" altLang="ja-JP" dirty="0"/>
              <a:t>mechanistic</a:t>
            </a:r>
            <a:r>
              <a:rPr lang="ja-JP" altLang="en-US" dirty="0"/>
              <a:t>なモデルに置き換えることができる</a:t>
            </a:r>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10</a:t>
            </a:fld>
            <a:endParaRPr kumimoji="1" lang="ja-JP" altLang="en-US"/>
          </a:p>
        </p:txBody>
      </p:sp>
    </p:spTree>
    <p:extLst>
      <p:ext uri="{BB962C8B-B14F-4D97-AF65-F5344CB8AC3E}">
        <p14:creationId xmlns:p14="http://schemas.microsoft.com/office/powerpoint/2010/main" val="154604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kumimoji="1" lang="ja-JP" altLang="en-US">
                <a:solidFill>
                  <a:srgbClr val="FFFFFF"/>
                </a:solidFill>
              </a:rPr>
              <a:t>グッピーの実験</a:t>
            </a: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4" y="1096769"/>
            <a:ext cx="11617925" cy="5523950"/>
          </a:xfrm>
        </p:spPr>
        <p:txBody>
          <a:bodyPr>
            <a:normAutofit fontScale="77500" lnSpcReduction="20000"/>
          </a:bodyPr>
          <a:lstStyle/>
          <a:p>
            <a:pPr>
              <a:lnSpc>
                <a:spcPct val="150000"/>
              </a:lnSpc>
            </a:pPr>
            <a:r>
              <a:rPr lang="ja-JP" altLang="en-US" dirty="0"/>
              <a:t>ベストな個体ベースデータセット</a:t>
            </a:r>
          </a:p>
          <a:p>
            <a:pPr>
              <a:lnSpc>
                <a:spcPct val="150000"/>
              </a:lnSpc>
            </a:pPr>
            <a:r>
              <a:rPr lang="en-US" altLang="ja-JP" dirty="0"/>
              <a:t>David Reznick, Ron </a:t>
            </a:r>
            <a:r>
              <a:rPr lang="en-US" altLang="ja-JP" dirty="0" err="1"/>
              <a:t>Bassar</a:t>
            </a:r>
            <a:r>
              <a:rPr lang="en-US" altLang="ja-JP" dirty="0"/>
              <a:t>, Andres Lopez-</a:t>
            </a:r>
            <a:r>
              <a:rPr lang="en-US" altLang="ja-JP" dirty="0" err="1"/>
              <a:t>Sepulcre</a:t>
            </a:r>
            <a:r>
              <a:rPr lang="en-US" altLang="ja-JP" dirty="0"/>
              <a:t>, and Joe Travis</a:t>
            </a:r>
          </a:p>
          <a:p>
            <a:pPr>
              <a:lnSpc>
                <a:spcPct val="150000"/>
              </a:lnSpc>
            </a:pPr>
            <a:endParaRPr lang="en-US" altLang="ja-JP" dirty="0"/>
          </a:p>
          <a:p>
            <a:pPr>
              <a:lnSpc>
                <a:spcPct val="150000"/>
              </a:lnSpc>
            </a:pPr>
            <a:r>
              <a:rPr lang="en-US" altLang="ja-JP" dirty="0"/>
              <a:t>2007</a:t>
            </a:r>
            <a:r>
              <a:rPr lang="ja-JP" altLang="en-US"/>
              <a:t>、</a:t>
            </a:r>
            <a:r>
              <a:rPr lang="en-US" altLang="ja-JP" dirty="0"/>
              <a:t>2008</a:t>
            </a:r>
            <a:r>
              <a:rPr lang="ja-JP" altLang="en-US"/>
              <a:t>年に捕食者がいる川からグッピーを採集　</a:t>
            </a:r>
            <a:r>
              <a:rPr lang="en-US" altLang="ja-JP" dirty="0"/>
              <a:t>⇒</a:t>
            </a:r>
            <a:r>
              <a:rPr lang="ja-JP" altLang="en-US"/>
              <a:t>　捕食者のいない</a:t>
            </a:r>
            <a:r>
              <a:rPr lang="en-US" altLang="ja-JP" dirty="0"/>
              <a:t>4</a:t>
            </a:r>
            <a:r>
              <a:rPr lang="ja-JP" altLang="en-US" dirty="0"/>
              <a:t>つの自然の川に</a:t>
            </a:r>
            <a:r>
              <a:rPr lang="en-US" altLang="ja-JP" dirty="0"/>
              <a:t>100</a:t>
            </a:r>
            <a:r>
              <a:rPr lang="ja-JP" altLang="en-US" dirty="0"/>
              <a:t>個体</a:t>
            </a:r>
            <a:r>
              <a:rPr lang="ja-JP" altLang="en-US"/>
              <a:t>ずつ放流　</a:t>
            </a:r>
            <a:r>
              <a:rPr lang="en-US" altLang="ja-JP" dirty="0"/>
              <a:t>(</a:t>
            </a:r>
            <a:r>
              <a:rPr lang="ja-JP" altLang="en-US"/>
              <a:t>グッピーの遺伝的バックグラウンドはわかっている</a:t>
            </a:r>
            <a:r>
              <a:rPr lang="en-US" altLang="ja-JP" dirty="0"/>
              <a:t>)</a:t>
            </a:r>
          </a:p>
          <a:p>
            <a:pPr>
              <a:lnSpc>
                <a:spcPct val="150000"/>
              </a:lnSpc>
            </a:pPr>
            <a:endParaRPr lang="ja-JP" altLang="en-US" dirty="0"/>
          </a:p>
          <a:p>
            <a:pPr>
              <a:lnSpc>
                <a:spcPct val="150000"/>
              </a:lnSpc>
            </a:pPr>
            <a:r>
              <a:rPr lang="ja-JP" altLang="en-US"/>
              <a:t>毎月</a:t>
            </a:r>
            <a:r>
              <a:rPr lang="ja-JP" altLang="en-US" dirty="0"/>
              <a:t>、グッピーを捕獲して処理を行って放流</a:t>
            </a:r>
            <a:endParaRPr lang="en-US" altLang="ja-JP" dirty="0"/>
          </a:p>
          <a:p>
            <a:pPr lvl="1">
              <a:lnSpc>
                <a:spcPct val="150000"/>
              </a:lnSpc>
            </a:pPr>
            <a:r>
              <a:rPr lang="ja-JP" altLang="en-US" sz="2800" dirty="0"/>
              <a:t>写真撮影、体長体重測定、</a:t>
            </a:r>
            <a:r>
              <a:rPr lang="en-US" altLang="ja-JP" sz="2800" dirty="0"/>
              <a:t>genotyping</a:t>
            </a:r>
            <a:r>
              <a:rPr lang="ja-JP" altLang="en-US" sz="2800" dirty="0"/>
              <a:t>用に鱗採集、標識が付いていなければ付ける</a:t>
            </a:r>
            <a:endParaRPr lang="en-US" altLang="ja-JP" sz="2800" dirty="0"/>
          </a:p>
          <a:p>
            <a:pPr>
              <a:lnSpc>
                <a:spcPct val="150000"/>
              </a:lnSpc>
            </a:pPr>
            <a:endParaRPr lang="ja-JP" altLang="en-US" dirty="0"/>
          </a:p>
          <a:p>
            <a:pPr>
              <a:lnSpc>
                <a:spcPct val="150000"/>
              </a:lnSpc>
            </a:pPr>
            <a:r>
              <a:rPr lang="ja-JP" altLang="en-US" dirty="0"/>
              <a:t>捕食者がいる環境からいない環境へと移るとグッピーの進化が起きた</a:t>
            </a:r>
            <a:r>
              <a:rPr lang="en-US" altLang="ja-JP" dirty="0"/>
              <a:t> (Travis et al. 2014)</a:t>
            </a:r>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11</a:t>
            </a:fld>
            <a:endParaRPr kumimoji="1" lang="ja-JP" altLang="en-US"/>
          </a:p>
        </p:txBody>
      </p:sp>
    </p:spTree>
    <p:extLst>
      <p:ext uri="{BB962C8B-B14F-4D97-AF65-F5344CB8AC3E}">
        <p14:creationId xmlns:p14="http://schemas.microsoft.com/office/powerpoint/2010/main" val="190036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kumimoji="1" lang="ja-JP" altLang="en-US" dirty="0">
                <a:solidFill>
                  <a:srgbClr val="FFFFFF"/>
                </a:solidFill>
              </a:rPr>
              <a:t>グッピー</a:t>
            </a:r>
            <a:r>
              <a:rPr lang="ja-JP" altLang="en-US" dirty="0">
                <a:solidFill>
                  <a:srgbClr val="FFFFFF"/>
                </a:solidFill>
              </a:rPr>
              <a:t>の実験の結果</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186558" y="1096767"/>
            <a:ext cx="7870882" cy="4829309"/>
          </a:xfrm>
        </p:spPr>
        <p:txBody>
          <a:bodyPr>
            <a:normAutofit/>
          </a:bodyPr>
          <a:lstStyle/>
          <a:p>
            <a:pPr>
              <a:lnSpc>
                <a:spcPct val="150000"/>
              </a:lnSpc>
            </a:pPr>
            <a:r>
              <a:rPr lang="ja-JP" altLang="en-US" sz="2400"/>
              <a:t>捕食者がいる環境</a:t>
            </a:r>
          </a:p>
          <a:p>
            <a:pPr lvl="1">
              <a:lnSpc>
                <a:spcPct val="150000"/>
              </a:lnSpc>
            </a:pPr>
            <a:r>
              <a:rPr lang="ja-JP" altLang="en-US" sz="2200"/>
              <a:t>非常に速く泳ぐ</a:t>
            </a:r>
            <a:endParaRPr lang="en-US" altLang="ja-JP" sz="2200" dirty="0"/>
          </a:p>
          <a:p>
            <a:pPr lvl="1">
              <a:lnSpc>
                <a:spcPct val="150000"/>
              </a:lnSpc>
            </a:pPr>
            <a:r>
              <a:rPr lang="ja-JP" altLang="en-US" sz="2200"/>
              <a:t>生活史が早い</a:t>
            </a:r>
            <a:r>
              <a:rPr lang="en-US" altLang="ja-JP" sz="2200" dirty="0"/>
              <a:t> (</a:t>
            </a:r>
            <a:r>
              <a:rPr lang="ja-JP" altLang="en-US" sz="2200"/>
              <a:t>死ぬのも早い</a:t>
            </a:r>
            <a:r>
              <a:rPr lang="en-US" altLang="ja-JP" sz="2200" dirty="0"/>
              <a:t>)</a:t>
            </a:r>
            <a:endParaRPr lang="ja-JP" altLang="en-US" sz="2200"/>
          </a:p>
          <a:p>
            <a:pPr lvl="1">
              <a:lnSpc>
                <a:spcPct val="150000"/>
              </a:lnSpc>
            </a:pPr>
            <a:r>
              <a:rPr lang="ja-JP" altLang="en-US" sz="2200"/>
              <a:t>若年で小さいサイズのときに成熟</a:t>
            </a:r>
          </a:p>
          <a:p>
            <a:pPr lvl="1">
              <a:lnSpc>
                <a:spcPct val="150000"/>
              </a:lnSpc>
            </a:pPr>
            <a:r>
              <a:rPr lang="ja-JP" altLang="en-US" sz="2200"/>
              <a:t>小さい子供をたくさん産む</a:t>
            </a:r>
          </a:p>
          <a:p>
            <a:pPr lvl="1">
              <a:lnSpc>
                <a:spcPct val="150000"/>
              </a:lnSpc>
            </a:pPr>
            <a:r>
              <a:rPr lang="ja-JP" altLang="en-US" sz="2200"/>
              <a:t>栄養価の高い無脊椎動物をほぼ排他的に食べる</a:t>
            </a:r>
          </a:p>
          <a:p>
            <a:pPr>
              <a:lnSpc>
                <a:spcPct val="150000"/>
              </a:lnSpc>
            </a:pPr>
            <a:endParaRPr lang="ja-JP" altLang="en-US"/>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12</a:t>
            </a:fld>
            <a:endParaRPr kumimoji="1" lang="ja-JP" altLang="en-US"/>
          </a:p>
        </p:txBody>
      </p:sp>
      <p:sp>
        <p:nvSpPr>
          <p:cNvPr id="6" name="コンテンツ プレースホルダー 2">
            <a:extLst>
              <a:ext uri="{FF2B5EF4-FFF2-40B4-BE49-F238E27FC236}">
                <a16:creationId xmlns:a16="http://schemas.microsoft.com/office/drawing/2014/main" id="{54C4B88E-34AC-654A-9B81-70CD946A8B39}"/>
              </a:ext>
            </a:extLst>
          </p:cNvPr>
          <p:cNvSpPr txBox="1">
            <a:spLocks/>
          </p:cNvSpPr>
          <p:nvPr/>
        </p:nvSpPr>
        <p:spPr>
          <a:xfrm>
            <a:off x="7838934" y="1096767"/>
            <a:ext cx="4390608" cy="3709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t>捕食者がいない環境</a:t>
            </a:r>
          </a:p>
          <a:p>
            <a:pPr lvl="1">
              <a:lnSpc>
                <a:spcPct val="150000"/>
              </a:lnSpc>
            </a:pPr>
            <a:r>
              <a:rPr lang="ja-JP" altLang="en-US" sz="2200"/>
              <a:t>ゆっくり泳ぐ</a:t>
            </a:r>
          </a:p>
          <a:p>
            <a:pPr lvl="1">
              <a:lnSpc>
                <a:spcPct val="150000"/>
              </a:lnSpc>
            </a:pPr>
            <a:r>
              <a:rPr lang="ja-JP" altLang="en-US" sz="2200"/>
              <a:t>生活史もゆっくり</a:t>
            </a:r>
          </a:p>
          <a:p>
            <a:pPr lvl="1">
              <a:lnSpc>
                <a:spcPct val="150000"/>
              </a:lnSpc>
            </a:pPr>
            <a:r>
              <a:rPr lang="ja-JP" altLang="en-US" sz="2200"/>
              <a:t>大きくなってから成熟</a:t>
            </a:r>
          </a:p>
          <a:p>
            <a:pPr lvl="1">
              <a:lnSpc>
                <a:spcPct val="150000"/>
              </a:lnSpc>
            </a:pPr>
            <a:r>
              <a:rPr lang="ja-JP" altLang="en-US" sz="2200"/>
              <a:t>大きい子供を少数産む</a:t>
            </a:r>
          </a:p>
          <a:p>
            <a:pPr>
              <a:lnSpc>
                <a:spcPct val="150000"/>
              </a:lnSpc>
            </a:pPr>
            <a:endParaRPr lang="ja-JP" altLang="en-US"/>
          </a:p>
        </p:txBody>
      </p:sp>
      <p:sp>
        <p:nvSpPr>
          <p:cNvPr id="8" name="コンテンツ プレースホルダー 2">
            <a:extLst>
              <a:ext uri="{FF2B5EF4-FFF2-40B4-BE49-F238E27FC236}">
                <a16:creationId xmlns:a16="http://schemas.microsoft.com/office/drawing/2014/main" id="{54C4B88E-34AC-654A-9B81-70CD946A8B39}"/>
              </a:ext>
            </a:extLst>
          </p:cNvPr>
          <p:cNvSpPr txBox="1">
            <a:spLocks/>
          </p:cNvSpPr>
          <p:nvPr/>
        </p:nvSpPr>
        <p:spPr>
          <a:xfrm>
            <a:off x="377757" y="5295714"/>
            <a:ext cx="11431368" cy="848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t>捕食者</a:t>
            </a:r>
            <a:r>
              <a:rPr lang="ja-JP" altLang="en-US" sz="2400" dirty="0"/>
              <a:t>がいなくなるとこの進化は</a:t>
            </a:r>
            <a:r>
              <a:rPr lang="ja-JP" altLang="en-US" sz="2400"/>
              <a:t>繰り返し起きる</a:t>
            </a:r>
            <a:r>
              <a:rPr lang="en-US" altLang="ja-JP" sz="2400" dirty="0"/>
              <a:t> (Reznick and </a:t>
            </a:r>
            <a:r>
              <a:rPr lang="en-US" altLang="ja-JP" sz="2400" dirty="0" err="1"/>
              <a:t>Endler</a:t>
            </a:r>
            <a:r>
              <a:rPr lang="en-US" altLang="ja-JP" sz="2400" dirty="0"/>
              <a:t> 1982)</a:t>
            </a:r>
          </a:p>
          <a:p>
            <a:pPr>
              <a:lnSpc>
                <a:spcPct val="150000"/>
              </a:lnSpc>
            </a:pPr>
            <a:endParaRPr lang="ja-JP" altLang="en-US" sz="2400" dirty="0"/>
          </a:p>
        </p:txBody>
      </p:sp>
      <p:sp>
        <p:nvSpPr>
          <p:cNvPr id="9" name="右矢印 8"/>
          <p:cNvSpPr/>
          <p:nvPr/>
        </p:nvSpPr>
        <p:spPr>
          <a:xfrm>
            <a:off x="6253621" y="1996621"/>
            <a:ext cx="840863" cy="1177504"/>
          </a:xfrm>
          <a:prstGeom prst="rightArrow">
            <a:avLst>
              <a:gd name="adj1" fmla="val 50000"/>
              <a:gd name="adj2" fmla="val 61905"/>
            </a:avLst>
          </a:prstGeom>
          <a:solidFill>
            <a:srgbClr val="0F80FF"/>
          </a:solidFill>
          <a:ln>
            <a:solidFill>
              <a:srgbClr val="0F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422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kumimoji="1" lang="ja-JP" altLang="en-US" dirty="0">
                <a:solidFill>
                  <a:srgbClr val="FFFFFF"/>
                </a:solidFill>
              </a:rPr>
              <a:t>グッピーの研究から</a:t>
            </a: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6" y="1096768"/>
            <a:ext cx="11617924" cy="5761231"/>
          </a:xfrm>
        </p:spPr>
        <p:txBody>
          <a:bodyPr>
            <a:normAutofit fontScale="70000" lnSpcReduction="20000"/>
          </a:bodyPr>
          <a:lstStyle/>
          <a:p>
            <a:pPr>
              <a:lnSpc>
                <a:spcPct val="150000"/>
              </a:lnSpc>
            </a:pPr>
            <a:r>
              <a:rPr lang="en-US" altLang="ja-JP" dirty="0"/>
              <a:t>10</a:t>
            </a:r>
            <a:r>
              <a:rPr lang="ja-JP" altLang="en-US" dirty="0"/>
              <a:t>年近くかけて</a:t>
            </a:r>
            <a:r>
              <a:rPr lang="en-US" altLang="ja-JP" dirty="0"/>
              <a:t>60,000</a:t>
            </a:r>
            <a:r>
              <a:rPr lang="ja-JP" altLang="en-US" dirty="0"/>
              <a:t>個体以上を調べた</a:t>
            </a:r>
            <a:endParaRPr lang="en-US" altLang="ja-JP" dirty="0"/>
          </a:p>
          <a:p>
            <a:pPr>
              <a:lnSpc>
                <a:spcPct val="150000"/>
              </a:lnSpc>
            </a:pPr>
            <a:r>
              <a:rPr lang="en-US" altLang="ja-JP" dirty="0"/>
              <a:t>Reznick</a:t>
            </a:r>
            <a:r>
              <a:rPr lang="ja-JP" altLang="en-US" dirty="0"/>
              <a:t>たちは</a:t>
            </a:r>
            <a:r>
              <a:rPr lang="ja-JP" altLang="en-US"/>
              <a:t>この進化パターン</a:t>
            </a:r>
            <a:r>
              <a:rPr lang="ja-JP" altLang="en-US" dirty="0"/>
              <a:t>を調べるには個体ベースの解析が最も有効だということを示した</a:t>
            </a:r>
          </a:p>
          <a:p>
            <a:pPr>
              <a:lnSpc>
                <a:spcPct val="150000"/>
              </a:lnSpc>
            </a:pPr>
            <a:endParaRPr lang="ja-JP" altLang="en-US" dirty="0"/>
          </a:p>
          <a:p>
            <a:pPr>
              <a:lnSpc>
                <a:spcPct val="150000"/>
              </a:lnSpc>
            </a:pPr>
            <a:r>
              <a:rPr lang="ja-JP" altLang="en-US" dirty="0"/>
              <a:t>自然環境を再現した実験室での行動や個体群動態の進化の検証も行った</a:t>
            </a:r>
            <a:r>
              <a:rPr lang="en-US" altLang="ja-JP" dirty="0"/>
              <a:t> (</a:t>
            </a:r>
            <a:r>
              <a:rPr lang="en-US" altLang="ja-JP" dirty="0" err="1"/>
              <a:t>Bassar</a:t>
            </a:r>
            <a:r>
              <a:rPr lang="en-US" altLang="ja-JP" dirty="0"/>
              <a:t> et al. 2013)</a:t>
            </a:r>
          </a:p>
          <a:p>
            <a:pPr marL="0" indent="0">
              <a:lnSpc>
                <a:spcPct val="150000"/>
              </a:lnSpc>
              <a:buNone/>
            </a:pPr>
            <a:endParaRPr lang="en-US" altLang="ja-JP" dirty="0"/>
          </a:p>
          <a:p>
            <a:pPr>
              <a:lnSpc>
                <a:spcPct val="150000"/>
              </a:lnSpc>
            </a:pPr>
            <a:r>
              <a:rPr lang="ja-JP" altLang="en-US" dirty="0"/>
              <a:t>グッピーはシロイヌナズナのように研究室でも野生でも用いられるモデル生物になった</a:t>
            </a:r>
          </a:p>
          <a:p>
            <a:pPr>
              <a:lnSpc>
                <a:spcPct val="150000"/>
              </a:lnSpc>
            </a:pPr>
            <a:endParaRPr lang="ja-JP" altLang="en-US" dirty="0"/>
          </a:p>
          <a:p>
            <a:pPr>
              <a:lnSpc>
                <a:spcPct val="150000"/>
              </a:lnSpc>
            </a:pPr>
            <a:r>
              <a:rPr lang="en-US" altLang="ja-JP" dirty="0" err="1"/>
              <a:t>Reznick</a:t>
            </a:r>
            <a:r>
              <a:rPr lang="ja-JP" altLang="en-US" dirty="0"/>
              <a:t>のグッピーの研究は大規模でコストも高い</a:t>
            </a:r>
          </a:p>
          <a:p>
            <a:pPr>
              <a:lnSpc>
                <a:spcPct val="150000"/>
              </a:lnSpc>
            </a:pPr>
            <a:r>
              <a:rPr lang="ja-JP" altLang="en-US" dirty="0"/>
              <a:t>生態学の研究はよりコストがかかるようになってきているが、そのリターンは非常に大きい</a:t>
            </a:r>
            <a:endParaRPr lang="en-US"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13</a:t>
            </a:fld>
            <a:endParaRPr kumimoji="1" lang="ja-JP" altLang="en-US"/>
          </a:p>
        </p:txBody>
      </p:sp>
    </p:spTree>
    <p:extLst>
      <p:ext uri="{BB962C8B-B14F-4D97-AF65-F5344CB8AC3E}">
        <p14:creationId xmlns:p14="http://schemas.microsoft.com/office/powerpoint/2010/main" val="110282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ja-JP" altLang="en-US" dirty="0">
                <a:solidFill>
                  <a:srgbClr val="FFFFFF"/>
                </a:solidFill>
              </a:rPr>
              <a:t>シジュウカラの研究</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325821" y="1096768"/>
            <a:ext cx="11866180" cy="5761231"/>
          </a:xfrm>
        </p:spPr>
        <p:txBody>
          <a:bodyPr>
            <a:noAutofit/>
          </a:bodyPr>
          <a:lstStyle/>
          <a:p>
            <a:pPr>
              <a:lnSpc>
                <a:spcPct val="150000"/>
              </a:lnSpc>
            </a:pPr>
            <a:r>
              <a:rPr lang="en-US" altLang="ja-JP" sz="2000" dirty="0" err="1"/>
              <a:t>Wytham</a:t>
            </a:r>
            <a:r>
              <a:rPr lang="en-US" altLang="ja-JP" sz="2000" dirty="0"/>
              <a:t> Woods (</a:t>
            </a:r>
            <a:r>
              <a:rPr lang="ja-JP" altLang="en-US" sz="2000" dirty="0"/>
              <a:t>オックスフォード</a:t>
            </a:r>
            <a:r>
              <a:rPr lang="en-US" altLang="ja-JP" sz="2000" dirty="0"/>
              <a:t>) </a:t>
            </a:r>
            <a:r>
              <a:rPr lang="ja-JP" altLang="en-US" sz="2000" dirty="0"/>
              <a:t>で行われている</a:t>
            </a:r>
            <a:r>
              <a:rPr lang="ja-JP" altLang="en-US" sz="2000"/>
              <a:t>研究　　最も長期</a:t>
            </a:r>
            <a:r>
              <a:rPr lang="ja-JP" altLang="en-US" sz="2000" dirty="0"/>
              <a:t>に渡る個体ベースの研究</a:t>
            </a:r>
          </a:p>
          <a:p>
            <a:pPr>
              <a:lnSpc>
                <a:spcPct val="150000"/>
              </a:lnSpc>
            </a:pPr>
            <a:r>
              <a:rPr lang="en-US" altLang="ja-JP" sz="2000" dirty="0"/>
              <a:t>1947</a:t>
            </a:r>
            <a:r>
              <a:rPr lang="ja-JP" altLang="en-US" sz="2000" dirty="0"/>
              <a:t>年に</a:t>
            </a:r>
            <a:r>
              <a:rPr lang="en-US" altLang="ja-JP" sz="2000" dirty="0"/>
              <a:t>David Lack</a:t>
            </a:r>
            <a:r>
              <a:rPr lang="ja-JP" altLang="en-US" sz="2000" dirty="0"/>
              <a:t>は個体ごとにバンドを付けたシジュウカラの研究を始めた</a:t>
            </a:r>
          </a:p>
          <a:p>
            <a:pPr>
              <a:lnSpc>
                <a:spcPct val="150000"/>
              </a:lnSpc>
            </a:pPr>
            <a:r>
              <a:rPr lang="ja-JP" altLang="en-US" sz="2000" dirty="0"/>
              <a:t>プロジェクトは引き継がれて継続　　</a:t>
            </a:r>
            <a:r>
              <a:rPr lang="en-US" altLang="ja-JP" sz="2000" dirty="0"/>
              <a:t>David Lack</a:t>
            </a:r>
            <a:r>
              <a:rPr lang="ja-JP" altLang="en-US" sz="2000" dirty="0"/>
              <a:t>　</a:t>
            </a:r>
            <a:r>
              <a:rPr lang="en-US" altLang="ja-JP" sz="2000" dirty="0"/>
              <a:t>⇒</a:t>
            </a:r>
            <a:r>
              <a:rPr lang="ja-JP" altLang="en-US" sz="2000" dirty="0"/>
              <a:t>　</a:t>
            </a:r>
            <a:r>
              <a:rPr lang="en-US" altLang="ja-JP" sz="2000" dirty="0"/>
              <a:t>Chris </a:t>
            </a:r>
            <a:r>
              <a:rPr lang="en-US" altLang="ja-JP" sz="2000" dirty="0" err="1"/>
              <a:t>Perrins</a:t>
            </a:r>
            <a:r>
              <a:rPr lang="ja-JP" altLang="en-US" sz="2000" dirty="0"/>
              <a:t>　</a:t>
            </a:r>
            <a:r>
              <a:rPr lang="en-US" altLang="ja-JP" sz="2000" dirty="0"/>
              <a:t>⇒</a:t>
            </a:r>
            <a:r>
              <a:rPr lang="ja-JP" altLang="en-US" sz="2000" dirty="0"/>
              <a:t>　</a:t>
            </a:r>
            <a:r>
              <a:rPr lang="en-US" altLang="ja-JP" sz="2000" dirty="0"/>
              <a:t>Ben Sheldon</a:t>
            </a:r>
          </a:p>
          <a:p>
            <a:pPr>
              <a:lnSpc>
                <a:spcPct val="150000"/>
              </a:lnSpc>
            </a:pPr>
            <a:endParaRPr lang="ja-JP" altLang="en-US" sz="2000" dirty="0"/>
          </a:p>
          <a:p>
            <a:pPr>
              <a:lnSpc>
                <a:spcPct val="150000"/>
              </a:lnSpc>
            </a:pPr>
            <a:r>
              <a:rPr lang="en-US" altLang="ja-JP" sz="2000" dirty="0"/>
              <a:t>PIT</a:t>
            </a:r>
            <a:r>
              <a:rPr lang="ja-JP" altLang="en-US" sz="2000" dirty="0"/>
              <a:t>タグ</a:t>
            </a:r>
            <a:r>
              <a:rPr lang="en-US" altLang="ja-JP" sz="2000" dirty="0"/>
              <a:t> (passive integrated transponder tag</a:t>
            </a:r>
            <a:r>
              <a:rPr lang="ja-JP" altLang="en-US" sz="2000"/>
              <a:t>　パッシブ</a:t>
            </a:r>
            <a:r>
              <a:rPr lang="ja-JP" altLang="en-US" sz="2000" dirty="0"/>
              <a:t>統合トランスポンダータグ</a:t>
            </a:r>
            <a:r>
              <a:rPr lang="en-US" altLang="ja-JP" sz="2000" dirty="0"/>
              <a:t>)</a:t>
            </a:r>
            <a:endParaRPr lang="ja-JP" altLang="en-US" sz="2000" dirty="0"/>
          </a:p>
          <a:p>
            <a:pPr lvl="1">
              <a:lnSpc>
                <a:spcPct val="150000"/>
              </a:lnSpc>
            </a:pPr>
            <a:r>
              <a:rPr lang="ja-JP" altLang="en-US" sz="2000" dirty="0"/>
              <a:t>鳥に</a:t>
            </a:r>
            <a:r>
              <a:rPr lang="en-US" altLang="ja-JP" sz="2000" dirty="0"/>
              <a:t>PIT</a:t>
            </a:r>
            <a:r>
              <a:rPr lang="ja-JP" altLang="en-US" sz="2000" dirty="0"/>
              <a:t>タグを付けて、木に</a:t>
            </a:r>
            <a:r>
              <a:rPr lang="en-US" altLang="ja-JP" sz="2000" dirty="0"/>
              <a:t>PIT</a:t>
            </a:r>
            <a:r>
              <a:rPr lang="ja-JP" altLang="en-US" sz="2000" dirty="0"/>
              <a:t>タグリーダーを付けた</a:t>
            </a:r>
          </a:p>
          <a:p>
            <a:pPr lvl="1">
              <a:lnSpc>
                <a:spcPct val="150000"/>
              </a:lnSpc>
            </a:pPr>
            <a:r>
              <a:rPr lang="ja-JP" altLang="en-US" sz="2000" dirty="0"/>
              <a:t>採餌や抱卵などの行動を自動で記録</a:t>
            </a:r>
          </a:p>
          <a:p>
            <a:pPr>
              <a:lnSpc>
                <a:spcPct val="150000"/>
              </a:lnSpc>
            </a:pPr>
            <a:endParaRPr lang="ja-JP" altLang="en-US" sz="2000" dirty="0"/>
          </a:p>
          <a:p>
            <a:pPr>
              <a:lnSpc>
                <a:spcPct val="150000"/>
              </a:lnSpc>
            </a:pPr>
            <a:r>
              <a:rPr lang="ja-JP" altLang="en-US" sz="2000" dirty="0"/>
              <a:t>箱を温めたり冷やしたりして、それぞれの鳥が餌場に行ける</a:t>
            </a:r>
            <a:r>
              <a:rPr lang="en-US" altLang="ja-JP" sz="2000" dirty="0"/>
              <a:t>/</a:t>
            </a:r>
            <a:r>
              <a:rPr lang="ja-JP" altLang="en-US" sz="2000" dirty="0"/>
              <a:t>行けないようにした</a:t>
            </a:r>
            <a:r>
              <a:rPr lang="en-US" altLang="ja-JP" sz="2000" dirty="0"/>
              <a:t> (</a:t>
            </a:r>
            <a:r>
              <a:rPr lang="en-US" altLang="ja-JP" sz="2000" dirty="0" err="1"/>
              <a:t>Aplin</a:t>
            </a:r>
            <a:r>
              <a:rPr lang="en-US" altLang="ja-JP" sz="2000" dirty="0"/>
              <a:t> et al. 2015)</a:t>
            </a:r>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14</a:t>
            </a:fld>
            <a:endParaRPr kumimoji="1" lang="ja-JP" altLang="en-US"/>
          </a:p>
        </p:txBody>
      </p:sp>
    </p:spTree>
    <p:extLst>
      <p:ext uri="{BB962C8B-B14F-4D97-AF65-F5344CB8AC3E}">
        <p14:creationId xmlns:p14="http://schemas.microsoft.com/office/powerpoint/2010/main" val="419563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ja-JP" altLang="en-US" dirty="0">
                <a:solidFill>
                  <a:srgbClr val="FFFFFF"/>
                </a:solidFill>
              </a:rPr>
              <a:t>個体ベースデータの研究対象の拡大</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4" y="1096769"/>
            <a:ext cx="11617926" cy="5523950"/>
          </a:xfrm>
        </p:spPr>
        <p:txBody>
          <a:bodyPr>
            <a:normAutofit/>
          </a:bodyPr>
          <a:lstStyle/>
          <a:p>
            <a:pPr>
              <a:lnSpc>
                <a:spcPct val="150000"/>
              </a:lnSpc>
            </a:pPr>
            <a:r>
              <a:rPr lang="ja-JP" altLang="en-US" sz="1800" dirty="0"/>
              <a:t>多くの個体ベースの</a:t>
            </a:r>
            <a:r>
              <a:rPr lang="ja-JP" altLang="en-US" sz="1800"/>
              <a:t>研究はグッピー、シジュウカラなどの脊椎動物、パナマ</a:t>
            </a:r>
            <a:r>
              <a:rPr lang="ja-JP" altLang="en-US" sz="1800" dirty="0"/>
              <a:t>のバロ・コロラド島の植物</a:t>
            </a:r>
            <a:r>
              <a:rPr lang="en-US" altLang="ja-JP" sz="1800" dirty="0"/>
              <a:t> (Conti et al. 1999) </a:t>
            </a:r>
            <a:r>
              <a:rPr lang="ja-JP" altLang="en-US" sz="1800"/>
              <a:t>で</a:t>
            </a:r>
            <a:r>
              <a:rPr lang="ja-JP" altLang="en-US" sz="1800" dirty="0"/>
              <a:t>行われてきた</a:t>
            </a:r>
            <a:endParaRPr lang="en-US" altLang="ja-JP" sz="1800" dirty="0"/>
          </a:p>
          <a:p>
            <a:pPr>
              <a:lnSpc>
                <a:spcPct val="150000"/>
              </a:lnSpc>
            </a:pPr>
            <a:endParaRPr lang="en-US" altLang="ja-JP" sz="1800" dirty="0"/>
          </a:p>
          <a:p>
            <a:pPr>
              <a:lnSpc>
                <a:spcPct val="150000"/>
              </a:lnSpc>
            </a:pPr>
            <a:r>
              <a:rPr lang="ja-JP" altLang="en-US" sz="1800" dirty="0"/>
              <a:t>全ての種を個体レベルで研究する</a:t>
            </a:r>
            <a:r>
              <a:rPr lang="ja-JP" altLang="en-US" sz="1800"/>
              <a:t>ことは難しい</a:t>
            </a:r>
            <a:endParaRPr lang="ja-JP" altLang="en-US" sz="1800" dirty="0"/>
          </a:p>
          <a:p>
            <a:pPr lvl="1">
              <a:lnSpc>
                <a:spcPct val="150000"/>
              </a:lnSpc>
            </a:pPr>
            <a:r>
              <a:rPr lang="ja-JP" altLang="en-US" sz="1800" dirty="0"/>
              <a:t>微生物の捕獲、マーキング、モニタリングは不可能</a:t>
            </a:r>
          </a:p>
          <a:p>
            <a:pPr lvl="1">
              <a:lnSpc>
                <a:spcPct val="150000"/>
              </a:lnSpc>
            </a:pPr>
            <a:r>
              <a:rPr lang="ja-JP" altLang="en-US" sz="1800" dirty="0"/>
              <a:t>深海浮遊性の真核生物の研究には複数の潜水艇を継続的に用いることが必要　</a:t>
            </a:r>
            <a:r>
              <a:rPr lang="en-US" altLang="ja-JP" sz="1800" dirty="0"/>
              <a:t>⇒</a:t>
            </a:r>
            <a:r>
              <a:rPr lang="ja-JP" altLang="en-US" sz="1800" dirty="0"/>
              <a:t>　コストが非常に高い</a:t>
            </a:r>
          </a:p>
          <a:p>
            <a:pPr marL="0" indent="0">
              <a:lnSpc>
                <a:spcPct val="150000"/>
              </a:lnSpc>
              <a:buNone/>
            </a:pPr>
            <a:endParaRPr lang="ja-JP" altLang="en-US" sz="1800" dirty="0"/>
          </a:p>
          <a:p>
            <a:pPr>
              <a:lnSpc>
                <a:spcPct val="150000"/>
              </a:lnSpc>
            </a:pPr>
            <a:r>
              <a:rPr lang="ja-JP" altLang="en-US" sz="1800" dirty="0"/>
              <a:t>個体ベースの研究のフォーカスは変わり始めている</a:t>
            </a:r>
          </a:p>
          <a:p>
            <a:pPr lvl="1">
              <a:lnSpc>
                <a:spcPct val="150000"/>
              </a:lnSpc>
            </a:pPr>
            <a:r>
              <a:rPr lang="ja-JP" altLang="en-US" sz="1800" dirty="0"/>
              <a:t>大型の</a:t>
            </a:r>
            <a:r>
              <a:rPr lang="ja-JP" altLang="en-US" sz="1800"/>
              <a:t>昆虫に標識を付けられるよう</a:t>
            </a:r>
            <a:r>
              <a:rPr lang="ja-JP" altLang="en-US" sz="1800" dirty="0"/>
              <a:t>になり、渡りをする</a:t>
            </a:r>
            <a:r>
              <a:rPr lang="ja-JP" altLang="en-US" sz="1800"/>
              <a:t>脊椎動物も研究</a:t>
            </a:r>
            <a:r>
              <a:rPr lang="ja-JP" altLang="en-US" sz="1800" dirty="0"/>
              <a:t>できるようになった</a:t>
            </a:r>
          </a:p>
          <a:p>
            <a:pPr lvl="1">
              <a:lnSpc>
                <a:spcPct val="150000"/>
              </a:lnSpc>
            </a:pPr>
            <a:r>
              <a:rPr lang="ja-JP" altLang="en-US" sz="1800" dirty="0"/>
              <a:t>多細胞の真核生物に研究が偏るのは避けられないが、新しい技術によって小型無脊椎動物も研究対象に</a:t>
            </a:r>
            <a:endParaRPr lang="en-US" altLang="ja-JP" sz="1800"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15</a:t>
            </a:fld>
            <a:endParaRPr kumimoji="1" lang="ja-JP" altLang="en-US"/>
          </a:p>
        </p:txBody>
      </p:sp>
    </p:spTree>
    <p:extLst>
      <p:ext uri="{BB962C8B-B14F-4D97-AF65-F5344CB8AC3E}">
        <p14:creationId xmlns:p14="http://schemas.microsoft.com/office/powerpoint/2010/main" val="424837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en-US" altLang="ja-JP" dirty="0">
                <a:solidFill>
                  <a:srgbClr val="FFFFFF"/>
                </a:solidFill>
              </a:rPr>
              <a:t>Conclusion</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301250" cy="5523950"/>
          </a:xfrm>
        </p:spPr>
        <p:txBody>
          <a:bodyPr>
            <a:normAutofit/>
          </a:bodyPr>
          <a:lstStyle/>
          <a:p>
            <a:pPr>
              <a:lnSpc>
                <a:spcPct val="150000"/>
              </a:lnSpc>
            </a:pPr>
            <a:r>
              <a:rPr lang="ja-JP" altLang="en-US" sz="2400"/>
              <a:t>生態学はいまだに安価な科学と思われることがあるが、良いフィールド生態学には十分な資金の投資や最先端の技術が必要</a:t>
            </a:r>
          </a:p>
          <a:p>
            <a:pPr>
              <a:lnSpc>
                <a:spcPct val="150000"/>
              </a:lnSpc>
            </a:pPr>
            <a:endParaRPr lang="ja-JP" altLang="en-US" sz="2400"/>
          </a:p>
          <a:p>
            <a:pPr>
              <a:lnSpc>
                <a:spcPct val="150000"/>
              </a:lnSpc>
            </a:pPr>
            <a:r>
              <a:rPr lang="ja-JP" altLang="en-US" sz="2400"/>
              <a:t>相互作用する複数種の個体レベルのデータは個体群、群集、生態系レベルの問題を解くために非常に貴重である</a:t>
            </a:r>
          </a:p>
          <a:p>
            <a:pPr>
              <a:lnSpc>
                <a:spcPct val="150000"/>
              </a:lnSpc>
            </a:pPr>
            <a:endParaRPr lang="ja-JP" altLang="en-US" sz="2400"/>
          </a:p>
          <a:p>
            <a:pPr>
              <a:lnSpc>
                <a:spcPct val="150000"/>
              </a:lnSpc>
            </a:pPr>
            <a:r>
              <a:rPr lang="ja-JP" altLang="en-US" sz="2400"/>
              <a:t>これまで個体ベースのデータを用いたことのない生態学者、進化生物学者でも個体レベルデータを用いることによって大きなスケールのデータでは解決することのできない疑問に答えることができる</a:t>
            </a:r>
            <a:endParaRPr lang="en-US" altLang="ja-JP" sz="2400"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16</a:t>
            </a:fld>
            <a:endParaRPr kumimoji="1" lang="ja-JP" altLang="en-US"/>
          </a:p>
        </p:txBody>
      </p:sp>
    </p:spTree>
    <p:extLst>
      <p:ext uri="{BB962C8B-B14F-4D97-AF65-F5344CB8AC3E}">
        <p14:creationId xmlns:p14="http://schemas.microsoft.com/office/powerpoint/2010/main" val="175516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en-US" altLang="ja-JP" dirty="0">
                <a:solidFill>
                  <a:srgbClr val="FFFFFF"/>
                </a:solidFill>
              </a:rPr>
              <a:t>Conclusion</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430924" y="1096769"/>
            <a:ext cx="10922876" cy="5523950"/>
          </a:xfrm>
        </p:spPr>
        <p:txBody>
          <a:bodyPr>
            <a:normAutofit fontScale="77500" lnSpcReduction="20000"/>
          </a:bodyPr>
          <a:lstStyle/>
          <a:p>
            <a:pPr>
              <a:lnSpc>
                <a:spcPct val="150000"/>
              </a:lnSpc>
            </a:pPr>
            <a:r>
              <a:rPr lang="ja-JP" altLang="en-US"/>
              <a:t>データをオープン</a:t>
            </a:r>
            <a:r>
              <a:rPr lang="ja-JP" altLang="en-US" dirty="0"/>
              <a:t>に共有しようとしない恐竜のような研究者は少数存在するが</a:t>
            </a:r>
            <a:r>
              <a:rPr lang="en-US" altLang="ja-JP" dirty="0"/>
              <a:t> (Mills et al. 2015)</a:t>
            </a:r>
            <a:r>
              <a:rPr lang="ja-JP" altLang="en-US" dirty="0"/>
              <a:t>、公開されるデータは増えてきている</a:t>
            </a:r>
            <a:r>
              <a:rPr lang="en-US" altLang="ja-JP" dirty="0"/>
              <a:t> (Jones et al. 2008)</a:t>
            </a:r>
          </a:p>
          <a:p>
            <a:pPr>
              <a:lnSpc>
                <a:spcPct val="150000"/>
              </a:lnSpc>
            </a:pPr>
            <a:endParaRPr lang="en-US" altLang="ja-JP" dirty="0"/>
          </a:p>
          <a:p>
            <a:pPr>
              <a:lnSpc>
                <a:spcPct val="150000"/>
              </a:lnSpc>
            </a:pPr>
            <a:r>
              <a:rPr lang="ja-JP" altLang="en-US" dirty="0"/>
              <a:t>長期の個体</a:t>
            </a:r>
            <a:r>
              <a:rPr lang="ja-JP" altLang="en-US"/>
              <a:t>ベースデータは公共の財産に</a:t>
            </a:r>
            <a:r>
              <a:rPr lang="ja-JP" altLang="en-US" dirty="0"/>
              <a:t>なってきている</a:t>
            </a:r>
          </a:p>
          <a:p>
            <a:pPr>
              <a:lnSpc>
                <a:spcPct val="150000"/>
              </a:lnSpc>
            </a:pPr>
            <a:r>
              <a:rPr lang="ja-JP" altLang="en-US" dirty="0"/>
              <a:t>それによって、</a:t>
            </a:r>
            <a:r>
              <a:rPr lang="en-US" altLang="ja-JP" dirty="0"/>
              <a:t>courser-scale</a:t>
            </a:r>
            <a:r>
              <a:rPr lang="ja-JP" altLang="en-US" dirty="0"/>
              <a:t>データでは難しい多くの疑問に答えることができる</a:t>
            </a:r>
          </a:p>
          <a:p>
            <a:pPr>
              <a:lnSpc>
                <a:spcPct val="150000"/>
              </a:lnSpc>
            </a:pPr>
            <a:endParaRPr lang="ja-JP" altLang="en-US" dirty="0"/>
          </a:p>
          <a:p>
            <a:pPr>
              <a:lnSpc>
                <a:spcPct val="150000"/>
              </a:lnSpc>
            </a:pPr>
            <a:r>
              <a:rPr lang="ja-JP" altLang="en-US" dirty="0"/>
              <a:t>新しい研究を立ち上げる資金、現在の研究を続けるためのリソースが必要</a:t>
            </a:r>
          </a:p>
          <a:p>
            <a:pPr>
              <a:lnSpc>
                <a:spcPct val="150000"/>
              </a:lnSpc>
            </a:pPr>
            <a:r>
              <a:rPr lang="ja-JP" altLang="en-US" dirty="0"/>
              <a:t>集められたデータは自由に利用できなければならない</a:t>
            </a:r>
            <a:r>
              <a:rPr lang="en-US" altLang="ja-JP" dirty="0"/>
              <a:t> (Whitlock et al. 2015)</a:t>
            </a:r>
          </a:p>
          <a:p>
            <a:pPr marL="0" indent="0">
              <a:lnSpc>
                <a:spcPct val="150000"/>
              </a:lnSpc>
              <a:buNone/>
            </a:pPr>
            <a:r>
              <a:rPr lang="en-US" altLang="ja-JP" dirty="0"/>
              <a:t>⇒</a:t>
            </a:r>
            <a:r>
              <a:rPr lang="ja-JP" altLang="en-US" dirty="0"/>
              <a:t>　システムバイオロジーと生態系をつなげる</a:t>
            </a:r>
            <a:r>
              <a:rPr lang="en-US" altLang="ja-JP" dirty="0"/>
              <a:t>mechanistic</a:t>
            </a:r>
            <a:r>
              <a:rPr lang="ja-JP" altLang="en-US" dirty="0"/>
              <a:t>なモデルを構築できる</a:t>
            </a:r>
          </a:p>
          <a:p>
            <a:pPr marL="0" indent="0">
              <a:lnSpc>
                <a:spcPct val="150000"/>
              </a:lnSpc>
              <a:buNone/>
            </a:pPr>
            <a:r>
              <a:rPr lang="en-US" altLang="ja-JP" dirty="0"/>
              <a:t>⇒</a:t>
            </a:r>
            <a:r>
              <a:rPr lang="ja-JP" altLang="en-US" dirty="0"/>
              <a:t>　生態学と進化の分野は成熟する</a:t>
            </a:r>
            <a:endParaRPr lang="en-US"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17</a:t>
            </a:fld>
            <a:endParaRPr kumimoji="1" lang="ja-JP" altLang="en-US"/>
          </a:p>
        </p:txBody>
      </p:sp>
    </p:spTree>
    <p:extLst>
      <p:ext uri="{BB962C8B-B14F-4D97-AF65-F5344CB8AC3E}">
        <p14:creationId xmlns:p14="http://schemas.microsoft.com/office/powerpoint/2010/main" val="391377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en-US" altLang="en-US" dirty="0">
                <a:solidFill>
                  <a:srgbClr val="FFFFFF"/>
                </a:solidFill>
              </a:rPr>
              <a:t>個体ベースデータと個体ベースモデル</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60123"/>
            <a:ext cx="11617925" cy="5639404"/>
          </a:xfrm>
        </p:spPr>
        <p:txBody>
          <a:bodyPr>
            <a:normAutofit lnSpcReduction="10000"/>
          </a:bodyPr>
          <a:lstStyle/>
          <a:p>
            <a:pPr>
              <a:lnSpc>
                <a:spcPct val="150000"/>
              </a:lnSpc>
            </a:pPr>
            <a:r>
              <a:rPr lang="ja-JP" altLang="en-US" sz="2400"/>
              <a:t>本論に入る前にちょっと言葉の確認</a:t>
            </a:r>
            <a:endParaRPr lang="en-US" altLang="ja-JP" sz="2400" dirty="0"/>
          </a:p>
          <a:p>
            <a:pPr>
              <a:lnSpc>
                <a:spcPct val="150000"/>
              </a:lnSpc>
            </a:pPr>
            <a:endParaRPr lang="en-US" altLang="ja-JP" sz="2400" dirty="0"/>
          </a:p>
          <a:p>
            <a:pPr>
              <a:lnSpc>
                <a:spcPct val="150000"/>
              </a:lnSpc>
            </a:pPr>
            <a:r>
              <a:rPr lang="ja-JP" altLang="en-US" sz="2400"/>
              <a:t>個体</a:t>
            </a:r>
            <a:r>
              <a:rPr lang="ja-JP" altLang="en-US" sz="2400" dirty="0"/>
              <a:t>ベースデータ</a:t>
            </a:r>
            <a:endParaRPr lang="en-US" altLang="ja-JP" sz="2400" dirty="0"/>
          </a:p>
          <a:p>
            <a:pPr lvl="1">
              <a:lnSpc>
                <a:spcPct val="150000"/>
              </a:lnSpc>
            </a:pPr>
            <a:r>
              <a:rPr lang="ja-JP" altLang="en-US" dirty="0"/>
              <a:t>各個体のサイズ、行動などの様々な表現型、遺伝子型などのデータ</a:t>
            </a:r>
          </a:p>
          <a:p>
            <a:pPr lvl="1">
              <a:lnSpc>
                <a:spcPct val="150000"/>
              </a:lnSpc>
            </a:pPr>
            <a:r>
              <a:rPr lang="ja-JP" altLang="en-US" dirty="0"/>
              <a:t>昔は人が観測、今はバイオロギングなどで収集できる</a:t>
            </a:r>
          </a:p>
          <a:p>
            <a:pPr>
              <a:lnSpc>
                <a:spcPct val="150000"/>
              </a:lnSpc>
            </a:pPr>
            <a:endParaRPr lang="ja-JP" altLang="en-US" sz="2400" dirty="0"/>
          </a:p>
          <a:p>
            <a:pPr>
              <a:lnSpc>
                <a:spcPct val="150000"/>
              </a:lnSpc>
            </a:pPr>
            <a:r>
              <a:rPr lang="ja-JP" altLang="en-US" sz="2400" dirty="0"/>
              <a:t>個体ベースモデル　</a:t>
            </a:r>
            <a:r>
              <a:rPr lang="en" altLang="ja-JP" sz="2400" dirty="0"/>
              <a:t>individual-based model</a:t>
            </a:r>
            <a:r>
              <a:rPr lang="en-US" altLang="ja-JP" sz="2400" dirty="0"/>
              <a:t> </a:t>
            </a:r>
            <a:r>
              <a:rPr lang="en" altLang="ja-JP" sz="2400" dirty="0"/>
              <a:t>(IBM)</a:t>
            </a:r>
          </a:p>
          <a:p>
            <a:pPr lvl="1">
              <a:lnSpc>
                <a:spcPct val="150000"/>
              </a:lnSpc>
            </a:pPr>
            <a:r>
              <a:rPr lang="ja-JP" altLang="en-US" dirty="0"/>
              <a:t>個体群を構成するそれぞれの個体をそれぞれ別個なものとして取り扱うモデル</a:t>
            </a:r>
            <a:r>
              <a:rPr lang="en-US" altLang="ja-JP" dirty="0"/>
              <a:t>(</a:t>
            </a:r>
            <a:r>
              <a:rPr lang="en" altLang="ja-JP" dirty="0"/>
              <a:t>Grimm and Railsback 2005)</a:t>
            </a:r>
          </a:p>
          <a:p>
            <a:pPr>
              <a:lnSpc>
                <a:spcPct val="150000"/>
              </a:lnSpc>
            </a:pPr>
            <a:endParaRPr lang="en-US" altLang="ja-JP" sz="2400"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2</a:t>
            </a:fld>
            <a:endParaRPr kumimoji="1" lang="ja-JP" altLang="en-US"/>
          </a:p>
        </p:txBody>
      </p:sp>
    </p:spTree>
    <p:extLst>
      <p:ext uri="{BB962C8B-B14F-4D97-AF65-F5344CB8AC3E}">
        <p14:creationId xmlns:p14="http://schemas.microsoft.com/office/powerpoint/2010/main" val="810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kumimoji="1" lang="ja-JP" altLang="en-US" dirty="0">
                <a:solidFill>
                  <a:srgbClr val="FFFFFF"/>
                </a:solidFill>
              </a:rPr>
              <a:t>この章の著者</a:t>
            </a: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191194" y="1096769"/>
            <a:ext cx="12000805" cy="5523950"/>
          </a:xfrm>
        </p:spPr>
        <p:txBody>
          <a:bodyPr>
            <a:normAutofit/>
          </a:bodyPr>
          <a:lstStyle/>
          <a:p>
            <a:pPr>
              <a:lnSpc>
                <a:spcPct val="150000"/>
              </a:lnSpc>
            </a:pPr>
            <a:r>
              <a:rPr lang="en" altLang="ja-JP" sz="2400" dirty="0"/>
              <a:t>Tim Coulson (Professor</a:t>
            </a:r>
            <a:r>
              <a:rPr lang="en-US" altLang="ja-JP" sz="2400" dirty="0"/>
              <a:t>,</a:t>
            </a:r>
            <a:r>
              <a:rPr lang="en" altLang="ja-JP" sz="2400" dirty="0"/>
              <a:t> Department of Zoology</a:t>
            </a:r>
            <a:r>
              <a:rPr lang="en-US" altLang="ja-JP" sz="2400" dirty="0"/>
              <a:t>, </a:t>
            </a:r>
            <a:r>
              <a:rPr lang="en" altLang="ja-JP" sz="2400" dirty="0"/>
              <a:t>University of Oxford)</a:t>
            </a:r>
          </a:p>
          <a:p>
            <a:pPr lvl="1">
              <a:lnSpc>
                <a:spcPct val="150000"/>
              </a:lnSpc>
            </a:pPr>
            <a:r>
              <a:rPr lang="ja-JP" altLang="en-US" dirty="0"/>
              <a:t>昔から個体ベースデータの重要性を主張してきた</a:t>
            </a:r>
          </a:p>
          <a:p>
            <a:pPr lvl="1">
              <a:lnSpc>
                <a:spcPct val="150000"/>
              </a:lnSpc>
            </a:pPr>
            <a:r>
              <a:rPr lang="ja-JP" altLang="en-US"/>
              <a:t>フィールドワーク、実験、</a:t>
            </a:r>
            <a:r>
              <a:rPr lang="ja-JP" altLang="en-US" dirty="0"/>
              <a:t>統計モデリング　いろいろなアプローチで研究</a:t>
            </a:r>
            <a:endParaRPr lang="en-US" altLang="ja-JP" dirty="0"/>
          </a:p>
          <a:p>
            <a:pPr>
              <a:lnSpc>
                <a:spcPct val="150000"/>
              </a:lnSpc>
            </a:pPr>
            <a:endParaRPr lang="en-US" altLang="ja-JP" sz="2400"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3</a:t>
            </a:fld>
            <a:endParaRPr kumimoji="1" lang="ja-JP" altLang="en-US"/>
          </a:p>
        </p:txBody>
      </p:sp>
      <p:pic>
        <p:nvPicPr>
          <p:cNvPr id="7" name="図 6" descr="スクリーンショット 2021-06-26 23.25.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826" y="3207949"/>
            <a:ext cx="4593402" cy="3622740"/>
          </a:xfrm>
          <a:prstGeom prst="rect">
            <a:avLst/>
          </a:prstGeom>
        </p:spPr>
      </p:pic>
      <p:pic>
        <p:nvPicPr>
          <p:cNvPr id="9" name="図 8" descr="スクリーンショット 2021-06-26 23.28.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22" y="3207949"/>
            <a:ext cx="4828350" cy="3622740"/>
          </a:xfrm>
          <a:prstGeom prst="rect">
            <a:avLst/>
          </a:prstGeom>
        </p:spPr>
      </p:pic>
    </p:spTree>
    <p:extLst>
      <p:ext uri="{BB962C8B-B14F-4D97-AF65-F5344CB8AC3E}">
        <p14:creationId xmlns:p14="http://schemas.microsoft.com/office/powerpoint/2010/main" val="169196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en-US" altLang="ja-JP" dirty="0">
                <a:solidFill>
                  <a:srgbClr val="FFFFFF"/>
                </a:solidFill>
              </a:rPr>
              <a:t>Birth, Death, and Movement</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043851" cy="5523950"/>
          </a:xfrm>
        </p:spPr>
        <p:txBody>
          <a:bodyPr>
            <a:noAutofit/>
          </a:bodyPr>
          <a:lstStyle/>
          <a:p>
            <a:pPr>
              <a:lnSpc>
                <a:spcPct val="150000"/>
              </a:lnSpc>
            </a:pPr>
            <a:r>
              <a:rPr lang="ja-JP" altLang="en-US" sz="2400" dirty="0"/>
              <a:t>全ての生態的、進化的な変化は個体の誕生、死亡、移動によって生じる</a:t>
            </a:r>
          </a:p>
          <a:p>
            <a:pPr>
              <a:lnSpc>
                <a:spcPct val="150000"/>
              </a:lnSpc>
            </a:pPr>
            <a:endParaRPr lang="ja-JP" altLang="en-US" sz="2400" dirty="0"/>
          </a:p>
          <a:p>
            <a:pPr>
              <a:lnSpc>
                <a:spcPct val="150000"/>
              </a:lnSpc>
            </a:pPr>
            <a:r>
              <a:rPr lang="ja-JP" altLang="en-US" sz="2400" dirty="0"/>
              <a:t>個体が</a:t>
            </a:r>
            <a:r>
              <a:rPr lang="en" altLang="ja-JP" sz="2400" dirty="0"/>
              <a:t>key</a:t>
            </a:r>
            <a:r>
              <a:rPr lang="ja-JP" altLang="en-US" sz="2400" dirty="0"/>
              <a:t>なる理由</a:t>
            </a:r>
            <a:endParaRPr lang="en-US" altLang="ja-JP" sz="2400" dirty="0"/>
          </a:p>
          <a:p>
            <a:pPr lvl="1">
              <a:lnSpc>
                <a:spcPct val="150000"/>
              </a:lnSpc>
            </a:pPr>
            <a:r>
              <a:rPr lang="ja-JP" altLang="en-US" dirty="0"/>
              <a:t>個体が基本的な生物の単位だから</a:t>
            </a:r>
          </a:p>
          <a:p>
            <a:pPr lvl="1">
              <a:lnSpc>
                <a:spcPct val="150000"/>
              </a:lnSpc>
            </a:pPr>
            <a:r>
              <a:rPr lang="ja-JP" altLang="en-US" dirty="0"/>
              <a:t>個体なしのゲノム、表現型、行動は存在しない</a:t>
            </a:r>
            <a:endParaRPr lang="en" altLang="ja-JP" dirty="0"/>
          </a:p>
          <a:p>
            <a:pPr marL="0" indent="0">
              <a:lnSpc>
                <a:spcPct val="150000"/>
              </a:lnSpc>
              <a:buNone/>
            </a:pPr>
            <a:endParaRPr lang="ja-JP" altLang="en-US" sz="2400" dirty="0"/>
          </a:p>
          <a:p>
            <a:pPr>
              <a:lnSpc>
                <a:spcPct val="150000"/>
              </a:lnSpc>
            </a:pPr>
            <a:r>
              <a:rPr lang="ja-JP" altLang="en-US" sz="2400"/>
              <a:t>個体群</a:t>
            </a:r>
            <a:r>
              <a:rPr lang="ja-JP" altLang="en" sz="2400"/>
              <a:t>、</a:t>
            </a:r>
            <a:r>
              <a:rPr lang="ja-JP" altLang="en-US" sz="2400" dirty="0"/>
              <a:t>群集、生態系の個体レベルのデータがあれば、</a:t>
            </a:r>
            <a:r>
              <a:rPr lang="en-US" altLang="ja-JP" sz="2400" dirty="0"/>
              <a:t>“</a:t>
            </a:r>
            <a:r>
              <a:rPr lang="ja-JP" altLang="en-US" sz="2400"/>
              <a:t>なぜ個体群サイズ</a:t>
            </a:r>
            <a:r>
              <a:rPr lang="ja-JP" altLang="en-US" sz="2400" dirty="0"/>
              <a:t>や構造が経時的に変化するか</a:t>
            </a:r>
            <a:r>
              <a:rPr lang="en-US" altLang="ja-JP" sz="2400" dirty="0"/>
              <a:t>”</a:t>
            </a:r>
            <a:r>
              <a:rPr lang="ja-JP" altLang="en-US" sz="2400" dirty="0"/>
              <a:t>、</a:t>
            </a:r>
            <a:r>
              <a:rPr lang="en-US" altLang="ja-JP" sz="2400" dirty="0"/>
              <a:t>“</a:t>
            </a:r>
            <a:r>
              <a:rPr lang="ja-JP" altLang="en-US" sz="2400" dirty="0"/>
              <a:t>なぜ環境変動にしたがってアリル頻度が変化するのか</a:t>
            </a:r>
            <a:r>
              <a:rPr lang="en-US" altLang="ja-JP" sz="2400" dirty="0"/>
              <a:t>”</a:t>
            </a:r>
            <a:r>
              <a:rPr lang="ja-JP" altLang="en-US" sz="2400" dirty="0"/>
              <a:t>を理解することができる</a:t>
            </a:r>
            <a:endParaRPr lang="en"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4</a:t>
            </a:fld>
            <a:endParaRPr kumimoji="1" lang="ja-JP" altLang="en-US"/>
          </a:p>
        </p:txBody>
      </p:sp>
    </p:spTree>
    <p:extLst>
      <p:ext uri="{BB962C8B-B14F-4D97-AF65-F5344CB8AC3E}">
        <p14:creationId xmlns:p14="http://schemas.microsoft.com/office/powerpoint/2010/main" val="343635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en-US" altLang="ja-JP" dirty="0">
                <a:solidFill>
                  <a:srgbClr val="FFFFFF"/>
                </a:solidFill>
              </a:rPr>
              <a:t>St Kilda </a:t>
            </a:r>
            <a:r>
              <a:rPr lang="en-US" altLang="ja-JP" dirty="0" err="1">
                <a:solidFill>
                  <a:srgbClr val="FFFFFF"/>
                </a:solidFill>
              </a:rPr>
              <a:t>Soay</a:t>
            </a:r>
            <a:r>
              <a:rPr lang="en-US" altLang="ja-JP" dirty="0">
                <a:solidFill>
                  <a:srgbClr val="FFFFFF"/>
                </a:solidFill>
              </a:rPr>
              <a:t> sheep and Rum red deer</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96769"/>
            <a:ext cx="11449048" cy="5624706"/>
          </a:xfrm>
        </p:spPr>
        <p:txBody>
          <a:bodyPr>
            <a:normAutofit fontScale="92500" lnSpcReduction="20000"/>
          </a:bodyPr>
          <a:lstStyle/>
          <a:p>
            <a:pPr>
              <a:lnSpc>
                <a:spcPct val="150000"/>
              </a:lnSpc>
            </a:pPr>
            <a:r>
              <a:rPr lang="ja-JP" altLang="en-US" dirty="0"/>
              <a:t>著者</a:t>
            </a:r>
            <a:r>
              <a:rPr lang="en-US" altLang="ja-JP" dirty="0"/>
              <a:t> (Tim Coulson) </a:t>
            </a:r>
            <a:r>
              <a:rPr lang="ja-JP" altLang="en-US" dirty="0"/>
              <a:t>は個体ベースデータを集めることを提唱してきた</a:t>
            </a:r>
          </a:p>
          <a:p>
            <a:pPr lvl="1">
              <a:lnSpc>
                <a:spcPct val="150000"/>
              </a:lnSpc>
            </a:pPr>
            <a:r>
              <a:rPr lang="ja-JP" altLang="en-US" dirty="0"/>
              <a:t>スコットランドセントキルダ群島のソイシープとラム島のアカシカのプロジェクト</a:t>
            </a:r>
            <a:endParaRPr lang="en-US" altLang="ja-JP" dirty="0"/>
          </a:p>
          <a:p>
            <a:pPr>
              <a:lnSpc>
                <a:spcPct val="150000"/>
              </a:lnSpc>
            </a:pPr>
            <a:endParaRPr lang="en-US" altLang="ja-JP" dirty="0"/>
          </a:p>
          <a:p>
            <a:pPr>
              <a:lnSpc>
                <a:spcPct val="150000"/>
              </a:lnSpc>
            </a:pPr>
            <a:endParaRPr lang="en-US" altLang="ja-JP" dirty="0"/>
          </a:p>
          <a:p>
            <a:pPr>
              <a:lnSpc>
                <a:spcPct val="150000"/>
              </a:lnSpc>
            </a:pPr>
            <a:endParaRPr lang="en-US" altLang="ja-JP" dirty="0"/>
          </a:p>
          <a:p>
            <a:pPr marL="0" indent="0">
              <a:lnSpc>
                <a:spcPct val="150000"/>
              </a:lnSpc>
              <a:buNone/>
            </a:pPr>
            <a:endParaRPr lang="ja-JP" altLang="en-US" dirty="0"/>
          </a:p>
          <a:p>
            <a:pPr>
              <a:lnSpc>
                <a:spcPct val="150000"/>
              </a:lnSpc>
            </a:pPr>
            <a:endParaRPr lang="en-US" altLang="ja-JP" dirty="0"/>
          </a:p>
          <a:p>
            <a:pPr>
              <a:lnSpc>
                <a:spcPct val="150000"/>
              </a:lnSpc>
            </a:pPr>
            <a:endParaRPr lang="en-US" altLang="ja-JP" dirty="0"/>
          </a:p>
          <a:p>
            <a:pPr marL="0" indent="0">
              <a:lnSpc>
                <a:spcPct val="150000"/>
              </a:lnSpc>
              <a:buNone/>
            </a:pPr>
            <a:r>
              <a:rPr lang="en-US" altLang="ja-JP" dirty="0"/>
              <a:t>⇒</a:t>
            </a:r>
            <a:r>
              <a:rPr lang="ja-JP" altLang="en-US" dirty="0"/>
              <a:t>　理論家が個体ベースデータのモデルについて知るようになった</a:t>
            </a:r>
            <a:endParaRPr lang="en"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5</a:t>
            </a:fld>
            <a:endParaRPr kumimoji="1" lang="ja-JP" altLang="en-US"/>
          </a:p>
        </p:txBody>
      </p:sp>
      <p:pic>
        <p:nvPicPr>
          <p:cNvPr id="7" name="図 6" descr="テキスト&#10;&#10;自動的に生成された説明">
            <a:extLst>
              <a:ext uri="{FF2B5EF4-FFF2-40B4-BE49-F238E27FC236}">
                <a16:creationId xmlns:a16="http://schemas.microsoft.com/office/drawing/2014/main" id="{027F58D7-D64C-544C-A3A9-C8C88B334640}"/>
              </a:ext>
            </a:extLst>
          </p:cNvPr>
          <p:cNvPicPr>
            <a:picLocks noChangeAspect="1"/>
          </p:cNvPicPr>
          <p:nvPr/>
        </p:nvPicPr>
        <p:blipFill>
          <a:blip r:embed="rId2"/>
          <a:stretch>
            <a:fillRect/>
          </a:stretch>
        </p:blipFill>
        <p:spPr>
          <a:xfrm>
            <a:off x="767378" y="2375337"/>
            <a:ext cx="5602077" cy="3367238"/>
          </a:xfrm>
          <a:prstGeom prst="rect">
            <a:avLst/>
          </a:prstGeom>
        </p:spPr>
      </p:pic>
      <p:pic>
        <p:nvPicPr>
          <p:cNvPr id="9" name="図 8" descr="テキスト, 手紙&#10;&#10;自動的に生成された説明">
            <a:extLst>
              <a:ext uri="{FF2B5EF4-FFF2-40B4-BE49-F238E27FC236}">
                <a16:creationId xmlns:a16="http://schemas.microsoft.com/office/drawing/2014/main" id="{2C278768-EC16-7744-8D66-D5616E72163F}"/>
              </a:ext>
            </a:extLst>
          </p:cNvPr>
          <p:cNvPicPr>
            <a:picLocks noChangeAspect="1"/>
          </p:cNvPicPr>
          <p:nvPr/>
        </p:nvPicPr>
        <p:blipFill>
          <a:blip r:embed="rId3"/>
          <a:stretch>
            <a:fillRect/>
          </a:stretch>
        </p:blipFill>
        <p:spPr>
          <a:xfrm>
            <a:off x="7138645" y="2380344"/>
            <a:ext cx="4286094" cy="3367238"/>
          </a:xfrm>
          <a:prstGeom prst="rect">
            <a:avLst/>
          </a:prstGeom>
        </p:spPr>
      </p:pic>
    </p:spTree>
    <p:extLst>
      <p:ext uri="{BB962C8B-B14F-4D97-AF65-F5344CB8AC3E}">
        <p14:creationId xmlns:p14="http://schemas.microsoft.com/office/powerpoint/2010/main" val="99020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ja-JP" altLang="en-US" dirty="0">
                <a:solidFill>
                  <a:srgbClr val="FFFFFF"/>
                </a:solidFill>
              </a:rPr>
              <a:t>個体ベースデータの</a:t>
            </a:r>
            <a:r>
              <a:rPr lang="en-US" altLang="ja-JP" dirty="0">
                <a:solidFill>
                  <a:srgbClr val="FFFFFF"/>
                </a:solidFill>
              </a:rPr>
              <a:t>2</a:t>
            </a:r>
            <a:r>
              <a:rPr lang="ja-JP" altLang="en-US" dirty="0">
                <a:solidFill>
                  <a:srgbClr val="FFFFFF"/>
                </a:solidFill>
              </a:rPr>
              <a:t>つのモデリング</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4" y="1096769"/>
            <a:ext cx="11617925" cy="5523950"/>
          </a:xfrm>
        </p:spPr>
        <p:txBody>
          <a:bodyPr>
            <a:normAutofit/>
          </a:bodyPr>
          <a:lstStyle/>
          <a:p>
            <a:pPr>
              <a:lnSpc>
                <a:spcPct val="150000"/>
              </a:lnSpc>
            </a:pPr>
            <a:r>
              <a:rPr lang="ja-JP" altLang="en-US"/>
              <a:t>個体ベースデータ　</a:t>
            </a:r>
            <a:r>
              <a:rPr lang="en-US" altLang="ja-JP" dirty="0"/>
              <a:t>2</a:t>
            </a:r>
            <a:r>
              <a:rPr lang="ja-JP" altLang="en-US"/>
              <a:t>つのモデリングのパラダイムがある</a:t>
            </a:r>
          </a:p>
          <a:p>
            <a:pPr lvl="1">
              <a:lnSpc>
                <a:spcPct val="150000"/>
              </a:lnSpc>
            </a:pPr>
            <a:r>
              <a:rPr lang="en-US" altLang="ja-JP" dirty="0"/>
              <a:t>individual-based </a:t>
            </a:r>
            <a:r>
              <a:rPr lang="en-US" altLang="ja-JP" dirty="0" err="1"/>
              <a:t>modelings</a:t>
            </a:r>
            <a:r>
              <a:rPr lang="en-US" altLang="ja-JP" dirty="0"/>
              <a:t> (IBM)</a:t>
            </a:r>
          </a:p>
          <a:p>
            <a:pPr lvl="1">
              <a:lnSpc>
                <a:spcPct val="150000"/>
              </a:lnSpc>
            </a:pPr>
            <a:r>
              <a:rPr lang="en-US" altLang="ja-JP" dirty="0"/>
              <a:t>structured population modeling</a:t>
            </a:r>
          </a:p>
          <a:p>
            <a:pPr>
              <a:lnSpc>
                <a:spcPct val="150000"/>
              </a:lnSpc>
            </a:pPr>
            <a:endParaRPr lang="en-US"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6</a:t>
            </a:fld>
            <a:endParaRPr kumimoji="1" lang="ja-JP" altLang="en-US"/>
          </a:p>
        </p:txBody>
      </p:sp>
    </p:spTree>
    <p:extLst>
      <p:ext uri="{BB962C8B-B14F-4D97-AF65-F5344CB8AC3E}">
        <p14:creationId xmlns:p14="http://schemas.microsoft.com/office/powerpoint/2010/main" val="186804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en-US" altLang="ja-JP" dirty="0">
                <a:solidFill>
                  <a:srgbClr val="FFFFFF"/>
                </a:solidFill>
              </a:rPr>
              <a:t>IBM (individual-based model)</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5" y="1014838"/>
            <a:ext cx="11266266" cy="5761231"/>
          </a:xfrm>
        </p:spPr>
        <p:txBody>
          <a:bodyPr>
            <a:normAutofit fontScale="77500" lnSpcReduction="20000"/>
          </a:bodyPr>
          <a:lstStyle/>
          <a:p>
            <a:pPr>
              <a:lnSpc>
                <a:spcPct val="150000"/>
              </a:lnSpc>
            </a:pPr>
            <a:r>
              <a:rPr lang="en-US" altLang="ja-JP" dirty="0"/>
              <a:t>IBM (individual-based model) </a:t>
            </a:r>
            <a:r>
              <a:rPr lang="ja-JP" altLang="en-US" dirty="0"/>
              <a:t>の理論的背景</a:t>
            </a:r>
            <a:endParaRPr lang="en-US" altLang="ja-JP" dirty="0"/>
          </a:p>
          <a:p>
            <a:pPr lvl="1">
              <a:lnSpc>
                <a:spcPct val="150000"/>
              </a:lnSpc>
            </a:pPr>
            <a:r>
              <a:rPr lang="ja-JP" altLang="en-US" dirty="0"/>
              <a:t>個体：特性のセット</a:t>
            </a:r>
            <a:endParaRPr lang="en-US" altLang="ja-JP" dirty="0"/>
          </a:p>
          <a:p>
            <a:pPr lvl="1">
              <a:lnSpc>
                <a:spcPct val="150000"/>
              </a:lnSpc>
            </a:pPr>
            <a:r>
              <a:rPr lang="ja-JP" altLang="en-US" dirty="0"/>
              <a:t>特性：個体の生存、繁殖、分散、相互作用を記述するルール</a:t>
            </a:r>
          </a:p>
          <a:p>
            <a:pPr lvl="1">
              <a:lnSpc>
                <a:spcPct val="150000"/>
              </a:lnSpc>
            </a:pPr>
            <a:r>
              <a:rPr lang="ja-JP" altLang="en-US" dirty="0"/>
              <a:t>ルール　</a:t>
            </a:r>
            <a:r>
              <a:rPr lang="en-US" altLang="ja-JP" dirty="0"/>
              <a:t>⇒</a:t>
            </a:r>
            <a:r>
              <a:rPr lang="ja-JP" altLang="en-US"/>
              <a:t>　個体群や</a:t>
            </a:r>
            <a:r>
              <a:rPr lang="ja-JP" altLang="en-US" dirty="0"/>
              <a:t>群集のダイナミクスが生じる</a:t>
            </a:r>
            <a:r>
              <a:rPr lang="en-US" altLang="ja-JP" dirty="0"/>
              <a:t> (</a:t>
            </a:r>
            <a:r>
              <a:rPr lang="en-US" altLang="ja-JP" dirty="0" err="1"/>
              <a:t>DeAngelis</a:t>
            </a:r>
            <a:r>
              <a:rPr lang="en-US" altLang="ja-JP" dirty="0"/>
              <a:t> et al. 1992)</a:t>
            </a:r>
          </a:p>
          <a:p>
            <a:pPr>
              <a:lnSpc>
                <a:spcPct val="150000"/>
              </a:lnSpc>
            </a:pPr>
            <a:endParaRPr lang="en-US" altLang="ja-JP" dirty="0"/>
          </a:p>
          <a:p>
            <a:pPr>
              <a:lnSpc>
                <a:spcPct val="150000"/>
              </a:lnSpc>
            </a:pPr>
            <a:r>
              <a:rPr lang="ja-JP" altLang="en-US" dirty="0"/>
              <a:t>個体の特性</a:t>
            </a:r>
            <a:r>
              <a:rPr lang="ja-JP" altLang="en-US"/>
              <a:t>によって個体群や</a:t>
            </a:r>
            <a:r>
              <a:rPr lang="ja-JP" altLang="en-US" dirty="0"/>
              <a:t>群集の構造やサイズが変化する</a:t>
            </a:r>
            <a:endParaRPr lang="en-US" altLang="ja-JP" dirty="0"/>
          </a:p>
          <a:p>
            <a:pPr>
              <a:lnSpc>
                <a:spcPct val="150000"/>
              </a:lnSpc>
            </a:pPr>
            <a:endParaRPr lang="ja-JP" altLang="en-US" dirty="0"/>
          </a:p>
          <a:p>
            <a:pPr>
              <a:lnSpc>
                <a:spcPct val="150000"/>
              </a:lnSpc>
            </a:pPr>
            <a:r>
              <a:rPr lang="ja-JP" altLang="en-US" dirty="0"/>
              <a:t>どのように特性が親から子に引き継がれるかによって、モデルが進化を含むかどうか決まる</a:t>
            </a:r>
            <a:r>
              <a:rPr lang="en-US" altLang="ja-JP" dirty="0"/>
              <a:t> (Coulson et al. 2017)</a:t>
            </a:r>
          </a:p>
          <a:p>
            <a:pPr>
              <a:lnSpc>
                <a:spcPct val="150000"/>
              </a:lnSpc>
            </a:pPr>
            <a:endParaRPr lang="en-US" altLang="ja-JP" dirty="0"/>
          </a:p>
          <a:p>
            <a:pPr>
              <a:lnSpc>
                <a:spcPct val="150000"/>
              </a:lnSpc>
            </a:pPr>
            <a:r>
              <a:rPr lang="ja-JP" altLang="en-US" dirty="0"/>
              <a:t>良いモデル：ダイナミクスの</a:t>
            </a:r>
            <a:r>
              <a:rPr lang="en-US" altLang="ja-JP" dirty="0"/>
              <a:t>key</a:t>
            </a:r>
            <a:r>
              <a:rPr lang="ja-JP" altLang="en-US" dirty="0"/>
              <a:t>となる特性をキャプチャーしている</a:t>
            </a:r>
            <a:endParaRPr lang="en"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7</a:t>
            </a:fld>
            <a:endParaRPr kumimoji="1" lang="ja-JP" altLang="en-US"/>
          </a:p>
        </p:txBody>
      </p:sp>
    </p:spTree>
    <p:extLst>
      <p:ext uri="{BB962C8B-B14F-4D97-AF65-F5344CB8AC3E}">
        <p14:creationId xmlns:p14="http://schemas.microsoft.com/office/powerpoint/2010/main" val="395793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4" y="1096769"/>
            <a:ext cx="11197511" cy="5523950"/>
          </a:xfrm>
        </p:spPr>
        <p:txBody>
          <a:bodyPr>
            <a:normAutofit/>
          </a:bodyPr>
          <a:lstStyle/>
          <a:p>
            <a:pPr>
              <a:lnSpc>
                <a:spcPct val="150000"/>
              </a:lnSpc>
            </a:pPr>
            <a:r>
              <a:rPr lang="en-US" altLang="ja-JP" sz="2400" dirty="0"/>
              <a:t>Structured population modeling</a:t>
            </a:r>
          </a:p>
          <a:p>
            <a:pPr lvl="1">
              <a:lnSpc>
                <a:spcPct val="150000"/>
              </a:lnSpc>
            </a:pPr>
            <a:r>
              <a:rPr lang="ja-JP" altLang="en-US" dirty="0"/>
              <a:t>個体をクラス</a:t>
            </a:r>
            <a:r>
              <a:rPr lang="ja-JP" altLang="en-US"/>
              <a:t>に分けて個体群や</a:t>
            </a:r>
            <a:r>
              <a:rPr lang="ja-JP" altLang="en-US" dirty="0"/>
              <a:t>群集にマップする</a:t>
            </a:r>
            <a:endParaRPr lang="en-US" altLang="ja-JP" dirty="0"/>
          </a:p>
          <a:p>
            <a:pPr marL="457200" lvl="1" indent="0">
              <a:lnSpc>
                <a:spcPct val="150000"/>
              </a:lnSpc>
              <a:buNone/>
            </a:pPr>
            <a:r>
              <a:rPr lang="en-US" altLang="en-US" dirty="0"/>
              <a:t>　</a:t>
            </a:r>
            <a:r>
              <a:rPr lang="en-US" altLang="ja-JP" dirty="0"/>
              <a:t>⇒</a:t>
            </a:r>
            <a:r>
              <a:rPr lang="ja-JP" altLang="en-US" dirty="0"/>
              <a:t>　各クラスのダイナミクスをモデリング</a:t>
            </a:r>
          </a:p>
          <a:p>
            <a:pPr lvl="1">
              <a:lnSpc>
                <a:spcPct val="150000"/>
              </a:lnSpc>
            </a:pPr>
            <a:r>
              <a:rPr lang="ja-JP" altLang="en-US" dirty="0"/>
              <a:t>個体はクラス間を移動できる</a:t>
            </a:r>
            <a:r>
              <a:rPr lang="en-US" altLang="ja-JP" dirty="0"/>
              <a:t> / </a:t>
            </a:r>
            <a:r>
              <a:rPr lang="ja-JP" altLang="en-US" dirty="0"/>
              <a:t>一生同じクラスに留まる</a:t>
            </a:r>
          </a:p>
          <a:p>
            <a:pPr lvl="1">
              <a:lnSpc>
                <a:spcPct val="150000"/>
              </a:lnSpc>
            </a:pPr>
            <a:r>
              <a:rPr lang="ja-JP" altLang="en-US" dirty="0"/>
              <a:t>クラス：生活史のステージ、年齢、サイズ、その他の特性</a:t>
            </a:r>
            <a:endParaRPr lang="en-US" altLang="ja-JP" dirty="0"/>
          </a:p>
          <a:p>
            <a:pPr>
              <a:lnSpc>
                <a:spcPct val="150000"/>
              </a:lnSpc>
            </a:pPr>
            <a:endParaRPr lang="ja-JP" altLang="en-US" sz="2400" dirty="0"/>
          </a:p>
          <a:p>
            <a:pPr>
              <a:lnSpc>
                <a:spcPct val="150000"/>
              </a:lnSpc>
            </a:pPr>
            <a:r>
              <a:rPr lang="en-US" altLang="ja-JP" sz="2400" dirty="0"/>
              <a:t>Leslie</a:t>
            </a:r>
            <a:r>
              <a:rPr lang="ja-JP" altLang="en-US" sz="2400" dirty="0"/>
              <a:t>行列、</a:t>
            </a:r>
            <a:r>
              <a:rPr lang="en-US" altLang="ja-JP" sz="2400" dirty="0" err="1"/>
              <a:t>Lefkovich</a:t>
            </a:r>
            <a:r>
              <a:rPr lang="ja-JP" altLang="en-US" sz="2400" dirty="0"/>
              <a:t>行列、</a:t>
            </a:r>
            <a:r>
              <a:rPr lang="en-US" altLang="ja-JP" sz="2400" dirty="0"/>
              <a:t>integral projection model (</a:t>
            </a:r>
            <a:r>
              <a:rPr lang="ja-JP" altLang="en-US" sz="2400" dirty="0"/>
              <a:t>積分投影モデル</a:t>
            </a:r>
            <a:r>
              <a:rPr lang="en-US" altLang="ja-JP" sz="2400" dirty="0"/>
              <a:t>) </a:t>
            </a:r>
            <a:r>
              <a:rPr lang="ja-JP" altLang="en-US" sz="2400" dirty="0"/>
              <a:t>など</a:t>
            </a:r>
            <a:r>
              <a:rPr lang="en-US" altLang="ja-JP" sz="2400" dirty="0"/>
              <a:t> (Caswell 2001, </a:t>
            </a:r>
            <a:r>
              <a:rPr lang="en-US" altLang="ja-JP" sz="2400" dirty="0" err="1"/>
              <a:t>Easterling</a:t>
            </a:r>
            <a:r>
              <a:rPr lang="en-US" altLang="ja-JP" sz="2400" dirty="0"/>
              <a:t> et al. 2000)</a:t>
            </a:r>
          </a:p>
          <a:p>
            <a:pPr>
              <a:lnSpc>
                <a:spcPct val="150000"/>
              </a:lnSpc>
            </a:pPr>
            <a:endParaRPr lang="en" altLang="ja-JP" sz="2400"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8</a:t>
            </a:fld>
            <a:endParaRPr kumimoji="1" lang="ja-JP" altLang="en-US"/>
          </a:p>
        </p:txBody>
      </p:sp>
      <p:sp>
        <p:nvSpPr>
          <p:cNvPr id="8" name="タイトル 1">
            <a:extLst>
              <a:ext uri="{FF2B5EF4-FFF2-40B4-BE49-F238E27FC236}">
                <a16:creationId xmlns:a16="http://schemas.microsoft.com/office/drawing/2014/main" id="{522E4AB6-939F-BE40-8DF3-7C0D744ECA05}"/>
              </a:ext>
            </a:extLst>
          </p:cNvPr>
          <p:cNvSpPr txBox="1">
            <a:spLocks/>
          </p:cNvSpPr>
          <p:nvPr/>
        </p:nvSpPr>
        <p:spPr>
          <a:xfrm>
            <a:off x="186558" y="158473"/>
            <a:ext cx="11836565" cy="66278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solidFill>
                  <a:srgbClr val="FFFFFF"/>
                </a:solidFill>
              </a:rPr>
              <a:t>Structured population modeling</a:t>
            </a:r>
            <a:endParaRPr lang="ja-JP" altLang="en-US" dirty="0">
              <a:solidFill>
                <a:srgbClr val="FFFFFF"/>
              </a:solidFill>
            </a:endParaRPr>
          </a:p>
        </p:txBody>
      </p:sp>
    </p:spTree>
    <p:extLst>
      <p:ext uri="{BB962C8B-B14F-4D97-AF65-F5344CB8AC3E}">
        <p14:creationId xmlns:p14="http://schemas.microsoft.com/office/powerpoint/2010/main" val="384786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32841B3-7BB4-4049-A036-4258BF30C119}"/>
              </a:ext>
            </a:extLst>
          </p:cNvPr>
          <p:cNvSpPr/>
          <p:nvPr/>
        </p:nvSpPr>
        <p:spPr>
          <a:xfrm>
            <a:off x="0" y="0"/>
            <a:ext cx="12192000" cy="840828"/>
          </a:xfrm>
          <a:prstGeom prst="rect">
            <a:avLst/>
          </a:prstGeom>
          <a:solidFill>
            <a:srgbClr val="4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ED60F-022C-134E-8AE8-600D4BD682A9}"/>
              </a:ext>
            </a:extLst>
          </p:cNvPr>
          <p:cNvSpPr>
            <a:spLocks noGrp="1"/>
          </p:cNvSpPr>
          <p:nvPr>
            <p:ph type="title"/>
          </p:nvPr>
        </p:nvSpPr>
        <p:spPr>
          <a:xfrm>
            <a:off x="186558" y="158473"/>
            <a:ext cx="11836565" cy="662782"/>
          </a:xfrm>
        </p:spPr>
        <p:txBody>
          <a:bodyPr anchor="ctr">
            <a:normAutofit fontScale="90000"/>
          </a:bodyPr>
          <a:lstStyle/>
          <a:p>
            <a:r>
              <a:rPr lang="ja-JP" altLang="en-US" dirty="0">
                <a:solidFill>
                  <a:srgbClr val="FFFFFF"/>
                </a:solidFill>
              </a:rPr>
              <a:t>個体ベースデータのモデリング</a:t>
            </a:r>
            <a:endParaRPr kumimoji="1" lang="ja-JP" altLang="en-US" dirty="0">
              <a:solidFill>
                <a:srgbClr val="FFFFFF"/>
              </a:solidFill>
            </a:endParaRPr>
          </a:p>
        </p:txBody>
      </p:sp>
      <p:sp>
        <p:nvSpPr>
          <p:cNvPr id="3" name="コンテンツ プレースホルダー 2">
            <a:extLst>
              <a:ext uri="{FF2B5EF4-FFF2-40B4-BE49-F238E27FC236}">
                <a16:creationId xmlns:a16="http://schemas.microsoft.com/office/drawing/2014/main" id="{54C4B88E-34AC-654A-9B81-70CD946A8B39}"/>
              </a:ext>
            </a:extLst>
          </p:cNvPr>
          <p:cNvSpPr>
            <a:spLocks noGrp="1"/>
          </p:cNvSpPr>
          <p:nvPr>
            <p:ph idx="1"/>
          </p:nvPr>
        </p:nvSpPr>
        <p:spPr>
          <a:xfrm>
            <a:off x="574074" y="1096769"/>
            <a:ext cx="11617925" cy="5523950"/>
          </a:xfrm>
        </p:spPr>
        <p:txBody>
          <a:bodyPr>
            <a:normAutofit fontScale="77500" lnSpcReduction="20000"/>
          </a:bodyPr>
          <a:lstStyle/>
          <a:p>
            <a:pPr>
              <a:lnSpc>
                <a:spcPct val="150000"/>
              </a:lnSpc>
            </a:pPr>
            <a:r>
              <a:rPr lang="ja-JP" altLang="en-US" dirty="0"/>
              <a:t>密度依存、環境の確率的変動、個体群動態の確率的変動、種間相互作用などを</a:t>
            </a:r>
            <a:r>
              <a:rPr lang="en-US" altLang="ja-JP" dirty="0"/>
              <a:t>IBM</a:t>
            </a:r>
            <a:r>
              <a:rPr lang="ja-JP" altLang="en-US" dirty="0"/>
              <a:t>や</a:t>
            </a:r>
            <a:r>
              <a:rPr lang="en-US" altLang="ja-JP" dirty="0"/>
              <a:t>structured model</a:t>
            </a:r>
            <a:r>
              <a:rPr lang="ja-JP" altLang="en-US" dirty="0"/>
              <a:t>に組み込むことができる</a:t>
            </a:r>
            <a:r>
              <a:rPr lang="en-US" altLang="ja-JP" dirty="0"/>
              <a:t> (</a:t>
            </a:r>
            <a:r>
              <a:rPr lang="en-US" altLang="ja-JP" dirty="0" err="1"/>
              <a:t>DeAngelis</a:t>
            </a:r>
            <a:r>
              <a:rPr lang="en-US" altLang="ja-JP" dirty="0"/>
              <a:t> et al. 1992, </a:t>
            </a:r>
            <a:r>
              <a:rPr lang="en-US" altLang="ja-JP" dirty="0" err="1"/>
              <a:t>Ellner</a:t>
            </a:r>
            <a:r>
              <a:rPr lang="en-US" altLang="ja-JP" dirty="0"/>
              <a:t> et al. 2017)</a:t>
            </a:r>
          </a:p>
          <a:p>
            <a:pPr>
              <a:lnSpc>
                <a:spcPct val="150000"/>
              </a:lnSpc>
            </a:pPr>
            <a:endParaRPr lang="en-US" altLang="ja-JP" dirty="0"/>
          </a:p>
          <a:p>
            <a:pPr>
              <a:lnSpc>
                <a:spcPct val="150000"/>
              </a:lnSpc>
            </a:pPr>
            <a:r>
              <a:rPr lang="ja-JP" altLang="en-US" dirty="0"/>
              <a:t>単為生殖でも両性生殖でもモデル化できる</a:t>
            </a:r>
            <a:r>
              <a:rPr lang="en-US" altLang="ja-JP" dirty="0"/>
              <a:t> (Schindler et al. 2015)</a:t>
            </a:r>
          </a:p>
          <a:p>
            <a:pPr>
              <a:lnSpc>
                <a:spcPct val="150000"/>
              </a:lnSpc>
            </a:pPr>
            <a:endParaRPr lang="en-US" altLang="ja-JP" dirty="0"/>
          </a:p>
          <a:p>
            <a:pPr>
              <a:lnSpc>
                <a:spcPct val="150000"/>
              </a:lnSpc>
            </a:pPr>
            <a:r>
              <a:rPr lang="ja-JP" altLang="en-US"/>
              <a:t>生活史、個体群、</a:t>
            </a:r>
            <a:r>
              <a:rPr lang="ja-JP" altLang="en-US" dirty="0"/>
              <a:t>遺伝子型または表現型の特徴のダイナミクスを調べることができる</a:t>
            </a:r>
            <a:r>
              <a:rPr lang="en-US" altLang="ja-JP" dirty="0"/>
              <a:t> (Coulson et al. 2011)</a:t>
            </a:r>
          </a:p>
          <a:p>
            <a:pPr>
              <a:lnSpc>
                <a:spcPct val="150000"/>
              </a:lnSpc>
            </a:pPr>
            <a:endParaRPr lang="en-US" altLang="ja-JP" dirty="0"/>
          </a:p>
          <a:p>
            <a:pPr>
              <a:lnSpc>
                <a:spcPct val="150000"/>
              </a:lnSpc>
            </a:pPr>
            <a:r>
              <a:rPr lang="ja-JP" altLang="en-US" dirty="0"/>
              <a:t>生活史理論、適応のダイナミクス、個体群生態学、量的遺伝学、集団遺伝学の疑問を解くことができる</a:t>
            </a:r>
            <a:endParaRPr lang="en" altLang="ja-JP" dirty="0"/>
          </a:p>
        </p:txBody>
      </p:sp>
      <p:sp>
        <p:nvSpPr>
          <p:cNvPr id="5" name="スライド番号プレースホルダー 4">
            <a:extLst>
              <a:ext uri="{FF2B5EF4-FFF2-40B4-BE49-F238E27FC236}">
                <a16:creationId xmlns:a16="http://schemas.microsoft.com/office/drawing/2014/main" id="{122CB789-8201-574B-9812-57D77C365C44}"/>
              </a:ext>
            </a:extLst>
          </p:cNvPr>
          <p:cNvSpPr>
            <a:spLocks noGrp="1"/>
          </p:cNvSpPr>
          <p:nvPr>
            <p:ph type="sldNum" sz="quarter" idx="12"/>
          </p:nvPr>
        </p:nvSpPr>
        <p:spPr/>
        <p:txBody>
          <a:bodyPr/>
          <a:lstStyle/>
          <a:p>
            <a:fld id="{A4289E28-3DBF-094F-A96A-89AFEEDC14BF}" type="slidenum">
              <a:rPr kumimoji="1" lang="ja-JP" altLang="en-US" smtClean="0"/>
              <a:t>9</a:t>
            </a:fld>
            <a:endParaRPr kumimoji="1" lang="ja-JP" altLang="en-US"/>
          </a:p>
        </p:txBody>
      </p:sp>
    </p:spTree>
    <p:extLst>
      <p:ext uri="{BB962C8B-B14F-4D97-AF65-F5344CB8AC3E}">
        <p14:creationId xmlns:p14="http://schemas.microsoft.com/office/powerpoint/2010/main" val="33445116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1514</Words>
  <Application>Microsoft Macintosh PowerPoint</Application>
  <PresentationFormat>ワイド画面</PresentationFormat>
  <Paragraphs>166</Paragraphs>
  <Slides>17</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PowerPoint プレゼンテーション</vt:lpstr>
      <vt:lpstr>個体ベースデータと個体ベースモデル</vt:lpstr>
      <vt:lpstr>この章の著者</vt:lpstr>
      <vt:lpstr>Birth, Death, and Movement</vt:lpstr>
      <vt:lpstr>St Kilda Soay sheep and Rum red deer</vt:lpstr>
      <vt:lpstr>個体ベースデータの2つのモデリング</vt:lpstr>
      <vt:lpstr>IBM (individual-based model)</vt:lpstr>
      <vt:lpstr>PowerPoint プレゼンテーション</vt:lpstr>
      <vt:lpstr>個体ベースデータのモデリング</vt:lpstr>
      <vt:lpstr>個体ベースデータをよりmechanisticなモデルに</vt:lpstr>
      <vt:lpstr>グッピーの実験</vt:lpstr>
      <vt:lpstr>グッピーの実験の結果</vt:lpstr>
      <vt:lpstr>グッピーの研究から</vt:lpstr>
      <vt:lpstr>シジュウカラの研究</vt:lpstr>
      <vt:lpstr>個体ベースデータの研究対象の拡大</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井元 順一</dc:creator>
  <cp:lastModifiedBy>井元　順一</cp:lastModifiedBy>
  <cp:revision>17</cp:revision>
  <dcterms:created xsi:type="dcterms:W3CDTF">2021-04-07T01:51:56Z</dcterms:created>
  <dcterms:modified xsi:type="dcterms:W3CDTF">2021-06-30T02:50:55Z</dcterms:modified>
</cp:coreProperties>
</file>