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p:restoredTop sz="94694"/>
  </p:normalViewPr>
  <p:slideViewPr>
    <p:cSldViewPr snapToGrid="0">
      <p:cViewPr varScale="1">
        <p:scale>
          <a:sx n="121" d="100"/>
          <a:sy n="121" d="100"/>
        </p:scale>
        <p:origin x="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54D9CD-0D57-554E-8FD7-153635C8EC3B}" type="datetimeFigureOut">
              <a:rPr kumimoji="1" lang="ja-JP" altLang="en-US" smtClean="0"/>
              <a:t>2025/5/20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95D2F-24E1-C949-A1F1-CDF4241E430F}" type="slidenum">
              <a:rPr kumimoji="1" lang="ja-JP" altLang="en-US" smtClean="0"/>
              <a:t>‹#›</a:t>
            </a:fld>
            <a:endParaRPr kumimoji="1" lang="ja-JP" altLang="en-US"/>
          </a:p>
        </p:txBody>
      </p:sp>
    </p:spTree>
    <p:extLst>
      <p:ext uri="{BB962C8B-B14F-4D97-AF65-F5344CB8AC3E}">
        <p14:creationId xmlns:p14="http://schemas.microsoft.com/office/powerpoint/2010/main" val="37787044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絶対パス推奨、ファイル参照</a:t>
            </a:r>
          </a:p>
        </p:txBody>
      </p:sp>
      <p:sp>
        <p:nvSpPr>
          <p:cNvPr id="4" name="スライド番号プレースホルダー 3"/>
          <p:cNvSpPr>
            <a:spLocks noGrp="1"/>
          </p:cNvSpPr>
          <p:nvPr>
            <p:ph type="sldNum" sz="quarter" idx="5"/>
          </p:nvPr>
        </p:nvSpPr>
        <p:spPr/>
        <p:txBody>
          <a:bodyPr/>
          <a:lstStyle/>
          <a:p>
            <a:fld id="{20695D2F-24E1-C949-A1F1-CDF4241E430F}" type="slidenum">
              <a:rPr kumimoji="1" lang="ja-JP" altLang="en-US" smtClean="0"/>
              <a:t>5</a:t>
            </a:fld>
            <a:endParaRPr kumimoji="1" lang="ja-JP" altLang="en-US"/>
          </a:p>
        </p:txBody>
      </p:sp>
    </p:spTree>
    <p:extLst>
      <p:ext uri="{BB962C8B-B14F-4D97-AF65-F5344CB8AC3E}">
        <p14:creationId xmlns:p14="http://schemas.microsoft.com/office/powerpoint/2010/main" val="145993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D869C-8AA8-D688-5C32-AEC248247CA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989E09-C381-1543-CC54-C49753DA7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D02AFAF-2467-9EB3-9F1E-15D654A0FE3D}"/>
              </a:ext>
            </a:extLst>
          </p:cNvPr>
          <p:cNvSpPr>
            <a:spLocks noGrp="1"/>
          </p:cNvSpPr>
          <p:nvPr>
            <p:ph type="dt" sz="half" idx="10"/>
          </p:nvPr>
        </p:nvSpPr>
        <p:spPr/>
        <p:txBody>
          <a:bodyPr/>
          <a:lstStyle/>
          <a:p>
            <a:fld id="{D33058A1-700F-ED4D-B52F-412EB135B7E4}"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69E81DA8-D97C-1DA7-284D-CB32B5386C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420B31-3F59-BEC5-5BFD-0AF02F2CC788}"/>
              </a:ext>
            </a:extLst>
          </p:cNvPr>
          <p:cNvSpPr>
            <a:spLocks noGrp="1"/>
          </p:cNvSpPr>
          <p:nvPr>
            <p:ph type="sldNum" sz="quarter" idx="12"/>
          </p:nvPr>
        </p:nvSpPr>
        <p:spPr/>
        <p:txBody>
          <a:bodyPr/>
          <a:lstStyle/>
          <a:p>
            <a:fld id="{26F19E8E-B7FD-3F49-B4D6-CF88067CCD8F}" type="slidenum">
              <a:rPr kumimoji="1" lang="ja-JP" altLang="en-US" smtClean="0"/>
              <a:t>‹#›</a:t>
            </a:fld>
            <a:endParaRPr kumimoji="1" lang="ja-JP" altLang="en-US"/>
          </a:p>
        </p:txBody>
      </p:sp>
    </p:spTree>
    <p:extLst>
      <p:ext uri="{BB962C8B-B14F-4D97-AF65-F5344CB8AC3E}">
        <p14:creationId xmlns:p14="http://schemas.microsoft.com/office/powerpoint/2010/main" val="252011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EA3AA-E37D-E94C-7AE9-48BC1A27CDF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498EC5-0CF8-617F-4E46-73601C0E6A9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D378D0-27F0-249D-89A7-30C914575596}"/>
              </a:ext>
            </a:extLst>
          </p:cNvPr>
          <p:cNvSpPr>
            <a:spLocks noGrp="1"/>
          </p:cNvSpPr>
          <p:nvPr>
            <p:ph type="dt" sz="half" idx="10"/>
          </p:nvPr>
        </p:nvSpPr>
        <p:spPr/>
        <p:txBody>
          <a:bodyPr/>
          <a:lstStyle/>
          <a:p>
            <a:fld id="{D33058A1-700F-ED4D-B52F-412EB135B7E4}"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186F6AA9-A171-2CFD-508E-BB623B9368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405D04-C689-BD11-8EB2-46832835E526}"/>
              </a:ext>
            </a:extLst>
          </p:cNvPr>
          <p:cNvSpPr>
            <a:spLocks noGrp="1"/>
          </p:cNvSpPr>
          <p:nvPr>
            <p:ph type="sldNum" sz="quarter" idx="12"/>
          </p:nvPr>
        </p:nvSpPr>
        <p:spPr/>
        <p:txBody>
          <a:bodyPr/>
          <a:lstStyle/>
          <a:p>
            <a:fld id="{26F19E8E-B7FD-3F49-B4D6-CF88067CCD8F}" type="slidenum">
              <a:rPr kumimoji="1" lang="ja-JP" altLang="en-US" smtClean="0"/>
              <a:t>‹#›</a:t>
            </a:fld>
            <a:endParaRPr kumimoji="1" lang="ja-JP" altLang="en-US"/>
          </a:p>
        </p:txBody>
      </p:sp>
    </p:spTree>
    <p:extLst>
      <p:ext uri="{BB962C8B-B14F-4D97-AF65-F5344CB8AC3E}">
        <p14:creationId xmlns:p14="http://schemas.microsoft.com/office/powerpoint/2010/main" val="380170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059E107-88DC-79C6-0BC9-B63B2B12EE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2D2859A-97DF-54F4-9F51-97CAF57B2C7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00662B-06EF-4F43-6376-352F985CD563}"/>
              </a:ext>
            </a:extLst>
          </p:cNvPr>
          <p:cNvSpPr>
            <a:spLocks noGrp="1"/>
          </p:cNvSpPr>
          <p:nvPr>
            <p:ph type="dt" sz="half" idx="10"/>
          </p:nvPr>
        </p:nvSpPr>
        <p:spPr/>
        <p:txBody>
          <a:bodyPr/>
          <a:lstStyle/>
          <a:p>
            <a:fld id="{D33058A1-700F-ED4D-B52F-412EB135B7E4}"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19D30567-1184-75A4-375A-B9664A8234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5538DD-E376-F45C-A904-9F15CDF058FA}"/>
              </a:ext>
            </a:extLst>
          </p:cNvPr>
          <p:cNvSpPr>
            <a:spLocks noGrp="1"/>
          </p:cNvSpPr>
          <p:nvPr>
            <p:ph type="sldNum" sz="quarter" idx="12"/>
          </p:nvPr>
        </p:nvSpPr>
        <p:spPr/>
        <p:txBody>
          <a:bodyPr/>
          <a:lstStyle/>
          <a:p>
            <a:fld id="{26F19E8E-B7FD-3F49-B4D6-CF88067CCD8F}" type="slidenum">
              <a:rPr kumimoji="1" lang="ja-JP" altLang="en-US" smtClean="0"/>
              <a:t>‹#›</a:t>
            </a:fld>
            <a:endParaRPr kumimoji="1" lang="ja-JP" altLang="en-US"/>
          </a:p>
        </p:txBody>
      </p:sp>
    </p:spTree>
    <p:extLst>
      <p:ext uri="{BB962C8B-B14F-4D97-AF65-F5344CB8AC3E}">
        <p14:creationId xmlns:p14="http://schemas.microsoft.com/office/powerpoint/2010/main" val="10593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011AEA-ACE9-F5E1-2CC4-035AF1E5A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3C62CC4-460A-69D3-BF08-77B52E3E7A5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7DBE4D-393C-4632-5457-9025245069C3}"/>
              </a:ext>
            </a:extLst>
          </p:cNvPr>
          <p:cNvSpPr>
            <a:spLocks noGrp="1"/>
          </p:cNvSpPr>
          <p:nvPr>
            <p:ph type="dt" sz="half" idx="10"/>
          </p:nvPr>
        </p:nvSpPr>
        <p:spPr/>
        <p:txBody>
          <a:bodyPr/>
          <a:lstStyle/>
          <a:p>
            <a:fld id="{D33058A1-700F-ED4D-B52F-412EB135B7E4}"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8EFD82BA-1689-6E6D-A845-CCB622840C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035B26-8351-6FE9-B9B6-FB4D6B4A7027}"/>
              </a:ext>
            </a:extLst>
          </p:cNvPr>
          <p:cNvSpPr>
            <a:spLocks noGrp="1"/>
          </p:cNvSpPr>
          <p:nvPr>
            <p:ph type="sldNum" sz="quarter" idx="12"/>
          </p:nvPr>
        </p:nvSpPr>
        <p:spPr/>
        <p:txBody>
          <a:bodyPr/>
          <a:lstStyle/>
          <a:p>
            <a:fld id="{26F19E8E-B7FD-3F49-B4D6-CF88067CCD8F}" type="slidenum">
              <a:rPr kumimoji="1" lang="ja-JP" altLang="en-US" smtClean="0"/>
              <a:t>‹#›</a:t>
            </a:fld>
            <a:endParaRPr kumimoji="1" lang="ja-JP" altLang="en-US"/>
          </a:p>
        </p:txBody>
      </p:sp>
    </p:spTree>
    <p:extLst>
      <p:ext uri="{BB962C8B-B14F-4D97-AF65-F5344CB8AC3E}">
        <p14:creationId xmlns:p14="http://schemas.microsoft.com/office/powerpoint/2010/main" val="374647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8DAE7-4813-8383-1468-37651DDFC77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EE4AE1-7720-919D-CEB7-3ACE80D66C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DDB2459-E889-8412-3593-45AFD920334E}"/>
              </a:ext>
            </a:extLst>
          </p:cNvPr>
          <p:cNvSpPr>
            <a:spLocks noGrp="1"/>
          </p:cNvSpPr>
          <p:nvPr>
            <p:ph type="dt" sz="half" idx="10"/>
          </p:nvPr>
        </p:nvSpPr>
        <p:spPr/>
        <p:txBody>
          <a:bodyPr/>
          <a:lstStyle/>
          <a:p>
            <a:fld id="{D33058A1-700F-ED4D-B52F-412EB135B7E4}"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D4FC9C4D-93E8-15C6-49F5-0EB8237727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9E364D-4ED8-B1B9-C446-24776DD20D78}"/>
              </a:ext>
            </a:extLst>
          </p:cNvPr>
          <p:cNvSpPr>
            <a:spLocks noGrp="1"/>
          </p:cNvSpPr>
          <p:nvPr>
            <p:ph type="sldNum" sz="quarter" idx="12"/>
          </p:nvPr>
        </p:nvSpPr>
        <p:spPr/>
        <p:txBody>
          <a:bodyPr/>
          <a:lstStyle/>
          <a:p>
            <a:fld id="{26F19E8E-B7FD-3F49-B4D6-CF88067CCD8F}" type="slidenum">
              <a:rPr kumimoji="1" lang="ja-JP" altLang="en-US" smtClean="0"/>
              <a:t>‹#›</a:t>
            </a:fld>
            <a:endParaRPr kumimoji="1" lang="ja-JP" altLang="en-US"/>
          </a:p>
        </p:txBody>
      </p:sp>
    </p:spTree>
    <p:extLst>
      <p:ext uri="{BB962C8B-B14F-4D97-AF65-F5344CB8AC3E}">
        <p14:creationId xmlns:p14="http://schemas.microsoft.com/office/powerpoint/2010/main" val="42809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E3F9C-69F5-4CA8-A70B-B36DC009C76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A17C68-2803-D7F4-9B7C-0B496D8F58F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9FDEB93-C9D9-95D3-3674-D32CA01F2FF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1C7A4CA-58A1-8717-F3F0-26CE7AA72F19}"/>
              </a:ext>
            </a:extLst>
          </p:cNvPr>
          <p:cNvSpPr>
            <a:spLocks noGrp="1"/>
          </p:cNvSpPr>
          <p:nvPr>
            <p:ph type="dt" sz="half" idx="10"/>
          </p:nvPr>
        </p:nvSpPr>
        <p:spPr/>
        <p:txBody>
          <a:bodyPr/>
          <a:lstStyle/>
          <a:p>
            <a:fld id="{D33058A1-700F-ED4D-B52F-412EB135B7E4}" type="datetimeFigureOut">
              <a:rPr kumimoji="1" lang="ja-JP" altLang="en-US" smtClean="0"/>
              <a:t>2025/5/20</a:t>
            </a:fld>
            <a:endParaRPr kumimoji="1" lang="ja-JP" altLang="en-US"/>
          </a:p>
        </p:txBody>
      </p:sp>
      <p:sp>
        <p:nvSpPr>
          <p:cNvPr id="6" name="フッター プレースホルダー 5">
            <a:extLst>
              <a:ext uri="{FF2B5EF4-FFF2-40B4-BE49-F238E27FC236}">
                <a16:creationId xmlns:a16="http://schemas.microsoft.com/office/drawing/2014/main" id="{FE0DE717-B86F-C53B-297E-8628F56C19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62D2E1-B153-4D78-E2C0-314FE5EC71C8}"/>
              </a:ext>
            </a:extLst>
          </p:cNvPr>
          <p:cNvSpPr>
            <a:spLocks noGrp="1"/>
          </p:cNvSpPr>
          <p:nvPr>
            <p:ph type="sldNum" sz="quarter" idx="12"/>
          </p:nvPr>
        </p:nvSpPr>
        <p:spPr/>
        <p:txBody>
          <a:bodyPr/>
          <a:lstStyle/>
          <a:p>
            <a:fld id="{26F19E8E-B7FD-3F49-B4D6-CF88067CCD8F}" type="slidenum">
              <a:rPr kumimoji="1" lang="ja-JP" altLang="en-US" smtClean="0"/>
              <a:t>‹#›</a:t>
            </a:fld>
            <a:endParaRPr kumimoji="1" lang="ja-JP" altLang="en-US"/>
          </a:p>
        </p:txBody>
      </p:sp>
    </p:spTree>
    <p:extLst>
      <p:ext uri="{BB962C8B-B14F-4D97-AF65-F5344CB8AC3E}">
        <p14:creationId xmlns:p14="http://schemas.microsoft.com/office/powerpoint/2010/main" val="246054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A9890C-838F-45DE-22BC-3CF97EC8A13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2A82B7-4AED-9E92-CDB7-52C0C55E2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7FEA57F-F6FB-791A-2E36-A39F8CA675A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4A8A150-EA37-DBEE-DB7C-505A9BDDC7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511E6E-F14E-468E-ED5B-142B06F3A17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04C3274-B26D-0703-B61E-D7E36D8CABAC}"/>
              </a:ext>
            </a:extLst>
          </p:cNvPr>
          <p:cNvSpPr>
            <a:spLocks noGrp="1"/>
          </p:cNvSpPr>
          <p:nvPr>
            <p:ph type="dt" sz="half" idx="10"/>
          </p:nvPr>
        </p:nvSpPr>
        <p:spPr/>
        <p:txBody>
          <a:bodyPr/>
          <a:lstStyle/>
          <a:p>
            <a:fld id="{D33058A1-700F-ED4D-B52F-412EB135B7E4}" type="datetimeFigureOut">
              <a:rPr kumimoji="1" lang="ja-JP" altLang="en-US" smtClean="0"/>
              <a:t>2025/5/20</a:t>
            </a:fld>
            <a:endParaRPr kumimoji="1" lang="ja-JP" altLang="en-US"/>
          </a:p>
        </p:txBody>
      </p:sp>
      <p:sp>
        <p:nvSpPr>
          <p:cNvPr id="8" name="フッター プレースホルダー 7">
            <a:extLst>
              <a:ext uri="{FF2B5EF4-FFF2-40B4-BE49-F238E27FC236}">
                <a16:creationId xmlns:a16="http://schemas.microsoft.com/office/drawing/2014/main" id="{5DB624A7-F8A5-50F5-4E44-37061FD2924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6532096-BEDF-15A3-BCD1-68A7374AE3DC}"/>
              </a:ext>
            </a:extLst>
          </p:cNvPr>
          <p:cNvSpPr>
            <a:spLocks noGrp="1"/>
          </p:cNvSpPr>
          <p:nvPr>
            <p:ph type="sldNum" sz="quarter" idx="12"/>
          </p:nvPr>
        </p:nvSpPr>
        <p:spPr/>
        <p:txBody>
          <a:bodyPr/>
          <a:lstStyle/>
          <a:p>
            <a:fld id="{26F19E8E-B7FD-3F49-B4D6-CF88067CCD8F}" type="slidenum">
              <a:rPr kumimoji="1" lang="ja-JP" altLang="en-US" smtClean="0"/>
              <a:t>‹#›</a:t>
            </a:fld>
            <a:endParaRPr kumimoji="1" lang="ja-JP" altLang="en-US"/>
          </a:p>
        </p:txBody>
      </p:sp>
    </p:spTree>
    <p:extLst>
      <p:ext uri="{BB962C8B-B14F-4D97-AF65-F5344CB8AC3E}">
        <p14:creationId xmlns:p14="http://schemas.microsoft.com/office/powerpoint/2010/main" val="325392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9992F-171A-9526-B0D1-8E212F6FE4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1DEECF9-63EF-6E14-726A-10E5DD916E1E}"/>
              </a:ext>
            </a:extLst>
          </p:cNvPr>
          <p:cNvSpPr>
            <a:spLocks noGrp="1"/>
          </p:cNvSpPr>
          <p:nvPr>
            <p:ph type="dt" sz="half" idx="10"/>
          </p:nvPr>
        </p:nvSpPr>
        <p:spPr/>
        <p:txBody>
          <a:bodyPr/>
          <a:lstStyle/>
          <a:p>
            <a:fld id="{D33058A1-700F-ED4D-B52F-412EB135B7E4}" type="datetimeFigureOut">
              <a:rPr kumimoji="1" lang="ja-JP" altLang="en-US" smtClean="0"/>
              <a:t>2025/5/20</a:t>
            </a:fld>
            <a:endParaRPr kumimoji="1" lang="ja-JP" altLang="en-US"/>
          </a:p>
        </p:txBody>
      </p:sp>
      <p:sp>
        <p:nvSpPr>
          <p:cNvPr id="4" name="フッター プレースホルダー 3">
            <a:extLst>
              <a:ext uri="{FF2B5EF4-FFF2-40B4-BE49-F238E27FC236}">
                <a16:creationId xmlns:a16="http://schemas.microsoft.com/office/drawing/2014/main" id="{B5B1EA7C-BEC2-69A1-0133-36ABACC931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10EF5F4-CB62-979E-268A-3179BE2A3E45}"/>
              </a:ext>
            </a:extLst>
          </p:cNvPr>
          <p:cNvSpPr>
            <a:spLocks noGrp="1"/>
          </p:cNvSpPr>
          <p:nvPr>
            <p:ph type="sldNum" sz="quarter" idx="12"/>
          </p:nvPr>
        </p:nvSpPr>
        <p:spPr/>
        <p:txBody>
          <a:bodyPr/>
          <a:lstStyle/>
          <a:p>
            <a:fld id="{26F19E8E-B7FD-3F49-B4D6-CF88067CCD8F}" type="slidenum">
              <a:rPr kumimoji="1" lang="ja-JP" altLang="en-US" smtClean="0"/>
              <a:t>‹#›</a:t>
            </a:fld>
            <a:endParaRPr kumimoji="1" lang="ja-JP" altLang="en-US"/>
          </a:p>
        </p:txBody>
      </p:sp>
    </p:spTree>
    <p:extLst>
      <p:ext uri="{BB962C8B-B14F-4D97-AF65-F5344CB8AC3E}">
        <p14:creationId xmlns:p14="http://schemas.microsoft.com/office/powerpoint/2010/main" val="88889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C1B3F8-CF0D-3E3E-929B-C2C99CC165F5}"/>
              </a:ext>
            </a:extLst>
          </p:cNvPr>
          <p:cNvSpPr>
            <a:spLocks noGrp="1"/>
          </p:cNvSpPr>
          <p:nvPr>
            <p:ph type="dt" sz="half" idx="10"/>
          </p:nvPr>
        </p:nvSpPr>
        <p:spPr/>
        <p:txBody>
          <a:bodyPr/>
          <a:lstStyle/>
          <a:p>
            <a:fld id="{D33058A1-700F-ED4D-B52F-412EB135B7E4}" type="datetimeFigureOut">
              <a:rPr kumimoji="1" lang="ja-JP" altLang="en-US" smtClean="0"/>
              <a:t>2025/5/20</a:t>
            </a:fld>
            <a:endParaRPr kumimoji="1" lang="ja-JP" altLang="en-US"/>
          </a:p>
        </p:txBody>
      </p:sp>
      <p:sp>
        <p:nvSpPr>
          <p:cNvPr id="3" name="フッター プレースホルダー 2">
            <a:extLst>
              <a:ext uri="{FF2B5EF4-FFF2-40B4-BE49-F238E27FC236}">
                <a16:creationId xmlns:a16="http://schemas.microsoft.com/office/drawing/2014/main" id="{FB3C8334-4137-E56A-309B-1E177FF9986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FE87A17-2D6D-4919-1A15-8EAD87B75391}"/>
              </a:ext>
            </a:extLst>
          </p:cNvPr>
          <p:cNvSpPr>
            <a:spLocks noGrp="1"/>
          </p:cNvSpPr>
          <p:nvPr>
            <p:ph type="sldNum" sz="quarter" idx="12"/>
          </p:nvPr>
        </p:nvSpPr>
        <p:spPr/>
        <p:txBody>
          <a:bodyPr/>
          <a:lstStyle/>
          <a:p>
            <a:fld id="{26F19E8E-B7FD-3F49-B4D6-CF88067CCD8F}" type="slidenum">
              <a:rPr kumimoji="1" lang="ja-JP" altLang="en-US" smtClean="0"/>
              <a:t>‹#›</a:t>
            </a:fld>
            <a:endParaRPr kumimoji="1" lang="ja-JP" altLang="en-US"/>
          </a:p>
        </p:txBody>
      </p:sp>
    </p:spTree>
    <p:extLst>
      <p:ext uri="{BB962C8B-B14F-4D97-AF65-F5344CB8AC3E}">
        <p14:creationId xmlns:p14="http://schemas.microsoft.com/office/powerpoint/2010/main" val="1863874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D5B437-2FAD-3569-50C0-E87C6809DE9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666C3F-DB21-4DD7-3624-7A43AB1939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C0DDC2B-13B8-DD2D-88C7-B5230D113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AC21257-3938-F146-001D-80210020E8AC}"/>
              </a:ext>
            </a:extLst>
          </p:cNvPr>
          <p:cNvSpPr>
            <a:spLocks noGrp="1"/>
          </p:cNvSpPr>
          <p:nvPr>
            <p:ph type="dt" sz="half" idx="10"/>
          </p:nvPr>
        </p:nvSpPr>
        <p:spPr/>
        <p:txBody>
          <a:bodyPr/>
          <a:lstStyle/>
          <a:p>
            <a:fld id="{D33058A1-700F-ED4D-B52F-412EB135B7E4}" type="datetimeFigureOut">
              <a:rPr kumimoji="1" lang="ja-JP" altLang="en-US" smtClean="0"/>
              <a:t>2025/5/20</a:t>
            </a:fld>
            <a:endParaRPr kumimoji="1" lang="ja-JP" altLang="en-US"/>
          </a:p>
        </p:txBody>
      </p:sp>
      <p:sp>
        <p:nvSpPr>
          <p:cNvPr id="6" name="フッター プレースホルダー 5">
            <a:extLst>
              <a:ext uri="{FF2B5EF4-FFF2-40B4-BE49-F238E27FC236}">
                <a16:creationId xmlns:a16="http://schemas.microsoft.com/office/drawing/2014/main" id="{CF51A52A-1A80-31E1-8B3C-C9F144F633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92F7C2A-59A1-51AF-47BF-B59DBAEB7008}"/>
              </a:ext>
            </a:extLst>
          </p:cNvPr>
          <p:cNvSpPr>
            <a:spLocks noGrp="1"/>
          </p:cNvSpPr>
          <p:nvPr>
            <p:ph type="sldNum" sz="quarter" idx="12"/>
          </p:nvPr>
        </p:nvSpPr>
        <p:spPr/>
        <p:txBody>
          <a:bodyPr/>
          <a:lstStyle/>
          <a:p>
            <a:fld id="{26F19E8E-B7FD-3F49-B4D6-CF88067CCD8F}" type="slidenum">
              <a:rPr kumimoji="1" lang="ja-JP" altLang="en-US" smtClean="0"/>
              <a:t>‹#›</a:t>
            </a:fld>
            <a:endParaRPr kumimoji="1" lang="ja-JP" altLang="en-US"/>
          </a:p>
        </p:txBody>
      </p:sp>
    </p:spTree>
    <p:extLst>
      <p:ext uri="{BB962C8B-B14F-4D97-AF65-F5344CB8AC3E}">
        <p14:creationId xmlns:p14="http://schemas.microsoft.com/office/powerpoint/2010/main" val="97853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0899D-FDDC-29F3-770A-4B7F04F548E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925F6F8-4C75-327E-E2F5-33ABF444E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D144388-6167-1CE0-2EBD-F69004E17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3EE6DC-93E4-9492-5899-038605963454}"/>
              </a:ext>
            </a:extLst>
          </p:cNvPr>
          <p:cNvSpPr>
            <a:spLocks noGrp="1"/>
          </p:cNvSpPr>
          <p:nvPr>
            <p:ph type="dt" sz="half" idx="10"/>
          </p:nvPr>
        </p:nvSpPr>
        <p:spPr/>
        <p:txBody>
          <a:bodyPr/>
          <a:lstStyle/>
          <a:p>
            <a:fld id="{D33058A1-700F-ED4D-B52F-412EB135B7E4}" type="datetimeFigureOut">
              <a:rPr kumimoji="1" lang="ja-JP" altLang="en-US" smtClean="0"/>
              <a:t>2025/5/20</a:t>
            </a:fld>
            <a:endParaRPr kumimoji="1" lang="ja-JP" altLang="en-US"/>
          </a:p>
        </p:txBody>
      </p:sp>
      <p:sp>
        <p:nvSpPr>
          <p:cNvPr id="6" name="フッター プレースホルダー 5">
            <a:extLst>
              <a:ext uri="{FF2B5EF4-FFF2-40B4-BE49-F238E27FC236}">
                <a16:creationId xmlns:a16="http://schemas.microsoft.com/office/drawing/2014/main" id="{47671169-AFB0-2E9D-D83F-932EC5ECA02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133405-E085-41F6-D968-905791FDD577}"/>
              </a:ext>
            </a:extLst>
          </p:cNvPr>
          <p:cNvSpPr>
            <a:spLocks noGrp="1"/>
          </p:cNvSpPr>
          <p:nvPr>
            <p:ph type="sldNum" sz="quarter" idx="12"/>
          </p:nvPr>
        </p:nvSpPr>
        <p:spPr/>
        <p:txBody>
          <a:bodyPr/>
          <a:lstStyle/>
          <a:p>
            <a:fld id="{26F19E8E-B7FD-3F49-B4D6-CF88067CCD8F}" type="slidenum">
              <a:rPr kumimoji="1" lang="ja-JP" altLang="en-US" smtClean="0"/>
              <a:t>‹#›</a:t>
            </a:fld>
            <a:endParaRPr kumimoji="1" lang="ja-JP" altLang="en-US"/>
          </a:p>
        </p:txBody>
      </p:sp>
    </p:spTree>
    <p:extLst>
      <p:ext uri="{BB962C8B-B14F-4D97-AF65-F5344CB8AC3E}">
        <p14:creationId xmlns:p14="http://schemas.microsoft.com/office/powerpoint/2010/main" val="6086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3168C01-BF56-422C-B75F-0C336C825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2E4CA0-C4E3-7DC5-ECFD-2B4DBF7CAE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D55332-C393-873B-2DE7-E08353CFA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3058A1-700F-ED4D-B52F-412EB135B7E4}"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64FC41EB-0916-E482-B7CA-FE9E45D344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E3C236D-AB14-AB7D-F774-9CA95A9A56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F19E8E-B7FD-3F49-B4D6-CF88067CCD8F}" type="slidenum">
              <a:rPr kumimoji="1" lang="ja-JP" altLang="en-US" smtClean="0"/>
              <a:t>‹#›</a:t>
            </a:fld>
            <a:endParaRPr kumimoji="1" lang="ja-JP" altLang="en-US"/>
          </a:p>
        </p:txBody>
      </p:sp>
    </p:spTree>
    <p:extLst>
      <p:ext uri="{BB962C8B-B14F-4D97-AF65-F5344CB8AC3E}">
        <p14:creationId xmlns:p14="http://schemas.microsoft.com/office/powerpoint/2010/main" val="1872921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cs.google.com/spreadsheets/d/1oI2zM7loJsN-LNtxFO1VnpVop_PqMW00xR6ty_vYPbA/edit?gid=0#gid=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661144-BE4B-C7E0-BA6D-D8953132D15F}"/>
              </a:ext>
            </a:extLst>
          </p:cNvPr>
          <p:cNvSpPr>
            <a:spLocks noGrp="1"/>
          </p:cNvSpPr>
          <p:nvPr>
            <p:ph type="ctrTitle"/>
          </p:nvPr>
        </p:nvSpPr>
        <p:spPr/>
        <p:txBody>
          <a:bodyPr/>
          <a:lstStyle/>
          <a:p>
            <a:r>
              <a:rPr kumimoji="1" lang="en-US" altLang="ja-JP" dirty="0"/>
              <a:t>GPU</a:t>
            </a:r>
            <a:r>
              <a:rPr lang="ja-JP" altLang="en-US"/>
              <a:t>管理手順</a:t>
            </a:r>
            <a:endParaRPr kumimoji="1" lang="ja-JP" altLang="en-US"/>
          </a:p>
        </p:txBody>
      </p:sp>
      <p:sp>
        <p:nvSpPr>
          <p:cNvPr id="3" name="字幕 2">
            <a:extLst>
              <a:ext uri="{FF2B5EF4-FFF2-40B4-BE49-F238E27FC236}">
                <a16:creationId xmlns:a16="http://schemas.microsoft.com/office/drawing/2014/main" id="{5BF6471D-0801-A58F-41A5-DD362AF94FD2}"/>
              </a:ext>
            </a:extLst>
          </p:cNvPr>
          <p:cNvSpPr>
            <a:spLocks noGrp="1"/>
          </p:cNvSpPr>
          <p:nvPr>
            <p:ph type="subTitle" idx="1"/>
          </p:nvPr>
        </p:nvSpPr>
        <p:spPr/>
        <p:txBody>
          <a:bodyPr/>
          <a:lstStyle/>
          <a:p>
            <a:r>
              <a:rPr kumimoji="1" lang="en-US" altLang="ja-JP" dirty="0"/>
              <a:t>2025/05/20</a:t>
            </a:r>
            <a:endParaRPr kumimoji="1" lang="ja-JP" altLang="en-US"/>
          </a:p>
        </p:txBody>
      </p:sp>
    </p:spTree>
    <p:extLst>
      <p:ext uri="{BB962C8B-B14F-4D97-AF65-F5344CB8AC3E}">
        <p14:creationId xmlns:p14="http://schemas.microsoft.com/office/powerpoint/2010/main" val="30855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0888F6-B749-F104-8162-EC1340BACD51}"/>
              </a:ext>
            </a:extLst>
          </p:cNvPr>
          <p:cNvSpPr>
            <a:spLocks noGrp="1"/>
          </p:cNvSpPr>
          <p:nvPr>
            <p:ph type="title"/>
          </p:nvPr>
        </p:nvSpPr>
        <p:spPr>
          <a:xfrm>
            <a:off x="838200" y="365125"/>
            <a:ext cx="10515600" cy="727951"/>
          </a:xfrm>
        </p:spPr>
        <p:txBody>
          <a:bodyPr/>
          <a:lstStyle/>
          <a:p>
            <a:r>
              <a:rPr kumimoji="1" lang="en-US" altLang="ja-JP" dirty="0"/>
              <a:t>Slack</a:t>
            </a:r>
            <a:r>
              <a:rPr kumimoji="1" lang="ja-JP" altLang="en-US"/>
              <a:t>上で次回実行者候補を確認</a:t>
            </a:r>
          </a:p>
        </p:txBody>
      </p:sp>
      <p:pic>
        <p:nvPicPr>
          <p:cNvPr id="5" name="コンテンツ プレースホルダー 4" descr="グラフィカル ユーザー インターフェイス, テキスト, アプリケーション, チャットまたはテキスト メッセージ&#10;&#10;AI によって生成されたコンテンツは間違っている可能性があります。">
            <a:extLst>
              <a:ext uri="{FF2B5EF4-FFF2-40B4-BE49-F238E27FC236}">
                <a16:creationId xmlns:a16="http://schemas.microsoft.com/office/drawing/2014/main" id="{A7267CBA-F426-1AAC-E259-0FA8821E6049}"/>
              </a:ext>
            </a:extLst>
          </p:cNvPr>
          <p:cNvPicPr>
            <a:picLocks noGrp="1" noChangeAspect="1"/>
          </p:cNvPicPr>
          <p:nvPr>
            <p:ph idx="1"/>
          </p:nvPr>
        </p:nvPicPr>
        <p:blipFill>
          <a:blip r:embed="rId2"/>
          <a:stretch>
            <a:fillRect/>
          </a:stretch>
        </p:blipFill>
        <p:spPr>
          <a:xfrm>
            <a:off x="1314004" y="1434141"/>
            <a:ext cx="9563991" cy="3505720"/>
          </a:xfrm>
        </p:spPr>
      </p:pic>
      <p:sp>
        <p:nvSpPr>
          <p:cNvPr id="6" name="テキスト ボックス 5">
            <a:extLst>
              <a:ext uri="{FF2B5EF4-FFF2-40B4-BE49-F238E27FC236}">
                <a16:creationId xmlns:a16="http://schemas.microsoft.com/office/drawing/2014/main" id="{11D20A4A-B650-59A9-740E-AD690DBB4D2A}"/>
              </a:ext>
            </a:extLst>
          </p:cNvPr>
          <p:cNvSpPr txBox="1"/>
          <p:nvPr/>
        </p:nvSpPr>
        <p:spPr>
          <a:xfrm>
            <a:off x="549166" y="5162576"/>
            <a:ext cx="10804634"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err="1"/>
              <a:t>Shotaro_Ishiguro</a:t>
            </a:r>
            <a:r>
              <a:rPr kumimoji="1" lang="ja-JP" altLang="en-US"/>
              <a:t>の実行が完了し、</a:t>
            </a:r>
            <a:r>
              <a:rPr kumimoji="1" lang="en-US" altLang="ja-JP" dirty="0" err="1"/>
              <a:t>Ohmori_Nariaki</a:t>
            </a:r>
            <a:r>
              <a:rPr kumimoji="1" lang="en-US" altLang="ja-JP" dirty="0"/>
              <a:t>, </a:t>
            </a:r>
            <a:r>
              <a:rPr kumimoji="1" lang="en-US" altLang="ja-JP" dirty="0" err="1"/>
              <a:t>Noguchi_Hayata</a:t>
            </a:r>
            <a:r>
              <a:rPr kumimoji="1" lang="en-US" altLang="ja-JP" dirty="0"/>
              <a:t>, </a:t>
            </a:r>
            <a:r>
              <a:rPr kumimoji="1" lang="en-US" altLang="ja-JP" dirty="0" err="1"/>
              <a:t>Toshiki_Ohno</a:t>
            </a:r>
            <a:r>
              <a:rPr kumimoji="1" lang="ja-JP" altLang="en-US"/>
              <a:t>の</a:t>
            </a:r>
            <a:r>
              <a:rPr kumimoji="1" lang="en-US" altLang="ja-JP" dirty="0"/>
              <a:t>3</a:t>
            </a:r>
            <a:r>
              <a:rPr kumimoji="1" lang="ja-JP" altLang="en-US"/>
              <a:t>名に実行する権利がある状態です</a:t>
            </a:r>
            <a:r>
              <a:rPr lang="ja-JP" altLang="en-US"/>
              <a:t>。</a:t>
            </a:r>
            <a:endParaRPr kumimoji="1" lang="en-US" altLang="ja-JP" dirty="0"/>
          </a:p>
          <a:p>
            <a:r>
              <a:rPr kumimoji="1" lang="en-US" altLang="ja-JP" dirty="0"/>
              <a:t>※</a:t>
            </a:r>
            <a:r>
              <a:rPr kumimoji="1" lang="ja-JP" altLang="en-US"/>
              <a:t> 以降は</a:t>
            </a:r>
            <a:r>
              <a:rPr kumimoji="1" lang="en-US" altLang="ja-JP" dirty="0" err="1"/>
              <a:t>Ohmori_Nariaki</a:t>
            </a:r>
            <a:r>
              <a:rPr kumimoji="1" lang="ja-JP" altLang="en-US"/>
              <a:t>が実行者として説明します。</a:t>
            </a:r>
          </a:p>
        </p:txBody>
      </p:sp>
    </p:spTree>
    <p:extLst>
      <p:ext uri="{BB962C8B-B14F-4D97-AF65-F5344CB8AC3E}">
        <p14:creationId xmlns:p14="http://schemas.microsoft.com/office/powerpoint/2010/main" val="26150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4A465-446B-9075-B45E-2EB3736010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40E640-D7B2-D2D9-7A19-94D035E10026}"/>
              </a:ext>
            </a:extLst>
          </p:cNvPr>
          <p:cNvSpPr>
            <a:spLocks noGrp="1"/>
          </p:cNvSpPr>
          <p:nvPr>
            <p:ph type="title"/>
          </p:nvPr>
        </p:nvSpPr>
        <p:spPr>
          <a:xfrm>
            <a:off x="838200" y="365125"/>
            <a:ext cx="10515600" cy="727951"/>
          </a:xfrm>
        </p:spPr>
        <p:txBody>
          <a:bodyPr/>
          <a:lstStyle/>
          <a:p>
            <a:r>
              <a:rPr kumimoji="1" lang="ja-JP" altLang="en-US"/>
              <a:t>空いている</a:t>
            </a:r>
            <a:r>
              <a:rPr kumimoji="1" lang="en-US" altLang="ja-JP" dirty="0"/>
              <a:t>GPU</a:t>
            </a:r>
            <a:r>
              <a:rPr kumimoji="1" lang="ja-JP" altLang="en-US"/>
              <a:t>を確認</a:t>
            </a:r>
          </a:p>
        </p:txBody>
      </p:sp>
      <p:pic>
        <p:nvPicPr>
          <p:cNvPr id="5" name="コンテンツ プレースホルダー 4" descr="テキスト&#10;&#10;AI によって生成されたコンテンツは間違っている可能性があります。">
            <a:extLst>
              <a:ext uri="{FF2B5EF4-FFF2-40B4-BE49-F238E27FC236}">
                <a16:creationId xmlns:a16="http://schemas.microsoft.com/office/drawing/2014/main" id="{6E797585-AA9C-09CD-F789-28DB77E9BF87}"/>
              </a:ext>
            </a:extLst>
          </p:cNvPr>
          <p:cNvPicPr>
            <a:picLocks noGrp="1" noChangeAspect="1"/>
          </p:cNvPicPr>
          <p:nvPr>
            <p:ph idx="1"/>
          </p:nvPr>
        </p:nvPicPr>
        <p:blipFill>
          <a:blip r:embed="rId2"/>
          <a:srcRect b="14549"/>
          <a:stretch/>
        </p:blipFill>
        <p:spPr>
          <a:xfrm>
            <a:off x="1377512" y="1093076"/>
            <a:ext cx="9258957" cy="4121959"/>
          </a:xfrm>
        </p:spPr>
      </p:pic>
      <p:sp>
        <p:nvSpPr>
          <p:cNvPr id="6" name="テキスト ボックス 5">
            <a:extLst>
              <a:ext uri="{FF2B5EF4-FFF2-40B4-BE49-F238E27FC236}">
                <a16:creationId xmlns:a16="http://schemas.microsoft.com/office/drawing/2014/main" id="{4A8CEF9F-F1DB-0A54-BA0D-8DACB57345C4}"/>
              </a:ext>
            </a:extLst>
          </p:cNvPr>
          <p:cNvSpPr txBox="1"/>
          <p:nvPr/>
        </p:nvSpPr>
        <p:spPr>
          <a:xfrm>
            <a:off x="1377512" y="5593391"/>
            <a:ext cx="9958175"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a:t>ターミナル上で</a:t>
            </a:r>
            <a:r>
              <a:rPr lang="en-US" altLang="ja-JP" i="1" dirty="0"/>
              <a:t>watch </a:t>
            </a:r>
            <a:r>
              <a:rPr lang="en-US" altLang="ja-JP" i="1" dirty="0" err="1"/>
              <a:t>nvidia-smi</a:t>
            </a:r>
            <a:r>
              <a:rPr lang="en-US" altLang="ja-JP" i="1" dirty="0"/>
              <a:t> </a:t>
            </a:r>
            <a:r>
              <a:rPr lang="ja-JP" altLang="en-US"/>
              <a:t>を実行し、利用可能な</a:t>
            </a:r>
            <a:r>
              <a:rPr lang="en-US" altLang="ja-JP" dirty="0"/>
              <a:t>GPU</a:t>
            </a:r>
            <a:r>
              <a:rPr lang="ja-JP" altLang="en-US"/>
              <a:t>を確認してください。</a:t>
            </a:r>
            <a:endParaRPr lang="en-US" altLang="ja-JP" dirty="0"/>
          </a:p>
          <a:p>
            <a:pPr marL="285750" indent="-285750">
              <a:buFont typeface="Arial" panose="020B0604020202020204" pitchFamily="34" charset="0"/>
              <a:buChar char="•"/>
            </a:pPr>
            <a:r>
              <a:rPr lang="ja-JP" altLang="en-US"/>
              <a:t>確認後、</a:t>
            </a:r>
            <a:r>
              <a:rPr lang="en-US" altLang="ja-JP" dirty="0"/>
              <a:t>Slack</a:t>
            </a:r>
            <a:r>
              <a:rPr lang="ja-JP" altLang="en-US"/>
              <a:t>の</a:t>
            </a:r>
            <a:r>
              <a:rPr lang="en-US" altLang="ja-JP" dirty="0"/>
              <a:t>notify</a:t>
            </a:r>
            <a:r>
              <a:rPr lang="ja-JP" altLang="en-US"/>
              <a:t>チャネルでパソコンを自分が動かしていることを通知してください。</a:t>
            </a:r>
            <a:endParaRPr lang="en-US" altLang="ja-JP" dirty="0"/>
          </a:p>
          <a:p>
            <a:r>
              <a:rPr lang="ja-JP" altLang="en-US"/>
              <a:t>　</a:t>
            </a:r>
            <a:r>
              <a:rPr lang="en-US" altLang="ja-JP" dirty="0"/>
              <a:t>(</a:t>
            </a:r>
            <a:r>
              <a:rPr lang="ja-JP" altLang="en-US"/>
              <a:t>例</a:t>
            </a:r>
            <a:r>
              <a:rPr lang="en-US" altLang="ja-JP" dirty="0"/>
              <a:t>: </a:t>
            </a:r>
            <a:r>
              <a:rPr lang="ja-JP" altLang="en-US"/>
              <a:t>実験を開始します</a:t>
            </a:r>
            <a:r>
              <a:rPr lang="en-US" altLang="ja-JP" dirty="0"/>
              <a:t>)</a:t>
            </a:r>
          </a:p>
          <a:p>
            <a:r>
              <a:rPr lang="en-US" altLang="ja-JP" dirty="0"/>
              <a:t>※ Ferret</a:t>
            </a:r>
            <a:r>
              <a:rPr lang="ja-JP" altLang="en-US"/>
              <a:t>サーバは上記の画面に</a:t>
            </a:r>
            <a:r>
              <a:rPr lang="en-US" altLang="ja-JP" dirty="0"/>
              <a:t>GPU</a:t>
            </a:r>
            <a:r>
              <a:rPr lang="ja-JP" altLang="en-US"/>
              <a:t>がもう一つ存在します。</a:t>
            </a:r>
            <a:endParaRPr lang="en-US" altLang="ja-JP" dirty="0"/>
          </a:p>
        </p:txBody>
      </p:sp>
    </p:spTree>
    <p:extLst>
      <p:ext uri="{BB962C8B-B14F-4D97-AF65-F5344CB8AC3E}">
        <p14:creationId xmlns:p14="http://schemas.microsoft.com/office/powerpoint/2010/main" val="17261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BC208-8778-7EB5-8152-CA8A7266832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68DD3A-048D-B15C-75B1-518FE26A9308}"/>
              </a:ext>
            </a:extLst>
          </p:cNvPr>
          <p:cNvSpPr>
            <a:spLocks noGrp="1"/>
          </p:cNvSpPr>
          <p:nvPr>
            <p:ph type="title"/>
          </p:nvPr>
        </p:nvSpPr>
        <p:spPr>
          <a:xfrm>
            <a:off x="838200" y="365125"/>
            <a:ext cx="10515600" cy="727951"/>
          </a:xfrm>
        </p:spPr>
        <p:txBody>
          <a:bodyPr>
            <a:normAutofit fontScale="90000"/>
          </a:bodyPr>
          <a:lstStyle/>
          <a:p>
            <a:r>
              <a:rPr kumimoji="1" lang="ja-JP" altLang="en-US"/>
              <a:t>実行スクリプトがあるディレクトリに移動</a:t>
            </a:r>
          </a:p>
        </p:txBody>
      </p:sp>
      <p:pic>
        <p:nvPicPr>
          <p:cNvPr id="5" name="コンテンツ プレースホルダー 4" descr="テキスト&#10;&#10;AI によって生成されたコンテンツは間違っている可能性があります。">
            <a:extLst>
              <a:ext uri="{FF2B5EF4-FFF2-40B4-BE49-F238E27FC236}">
                <a16:creationId xmlns:a16="http://schemas.microsoft.com/office/drawing/2014/main" id="{9D5B54E0-4EAA-ABD7-544D-5F9B39B7AD52}"/>
              </a:ext>
            </a:extLst>
          </p:cNvPr>
          <p:cNvPicPr>
            <a:picLocks noGrp="1" noChangeAspect="1"/>
          </p:cNvPicPr>
          <p:nvPr>
            <p:ph idx="1"/>
          </p:nvPr>
        </p:nvPicPr>
        <p:blipFill>
          <a:blip r:embed="rId2"/>
          <a:stretch>
            <a:fillRect/>
          </a:stretch>
        </p:blipFill>
        <p:spPr>
          <a:xfrm>
            <a:off x="1062271" y="1313027"/>
            <a:ext cx="5989443" cy="4916488"/>
          </a:xfrm>
        </p:spPr>
      </p:pic>
      <p:sp>
        <p:nvSpPr>
          <p:cNvPr id="6" name="テキスト ボックス 5">
            <a:extLst>
              <a:ext uri="{FF2B5EF4-FFF2-40B4-BE49-F238E27FC236}">
                <a16:creationId xmlns:a16="http://schemas.microsoft.com/office/drawing/2014/main" id="{A577F62B-1A04-929E-D41F-1C708A7BC0F7}"/>
              </a:ext>
            </a:extLst>
          </p:cNvPr>
          <p:cNvSpPr txBox="1"/>
          <p:nvPr/>
        </p:nvSpPr>
        <p:spPr>
          <a:xfrm>
            <a:off x="2933126" y="6229515"/>
            <a:ext cx="2247731" cy="369332"/>
          </a:xfrm>
          <a:prstGeom prst="rect">
            <a:avLst/>
          </a:prstGeom>
          <a:noFill/>
        </p:spPr>
        <p:txBody>
          <a:bodyPr wrap="none" rtlCol="0">
            <a:spAutoFit/>
          </a:bodyPr>
          <a:lstStyle/>
          <a:p>
            <a:r>
              <a:rPr kumimoji="1" lang="en-US" altLang="ja-JP" dirty="0"/>
              <a:t>Hamster</a:t>
            </a:r>
            <a:r>
              <a:rPr kumimoji="1" lang="ja-JP" altLang="en-US"/>
              <a:t>での移動例</a:t>
            </a:r>
            <a:endParaRPr kumimoji="1" lang="en-US" altLang="ja-JP" dirty="0"/>
          </a:p>
        </p:txBody>
      </p:sp>
      <p:sp>
        <p:nvSpPr>
          <p:cNvPr id="7" name="テキスト ボックス 6">
            <a:extLst>
              <a:ext uri="{FF2B5EF4-FFF2-40B4-BE49-F238E27FC236}">
                <a16:creationId xmlns:a16="http://schemas.microsoft.com/office/drawing/2014/main" id="{450189B8-4ACD-B1D0-274D-72915D775FB1}"/>
              </a:ext>
            </a:extLst>
          </p:cNvPr>
          <p:cNvSpPr txBox="1"/>
          <p:nvPr/>
        </p:nvSpPr>
        <p:spPr>
          <a:xfrm>
            <a:off x="7441324" y="2081049"/>
            <a:ext cx="4519448" cy="203132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Linux</a:t>
            </a:r>
            <a:r>
              <a:rPr kumimoji="1" lang="ja-JP" altLang="en-US"/>
              <a:t>コマンドで </a:t>
            </a:r>
            <a:r>
              <a:rPr kumimoji="1" lang="en-US" altLang="ja-JP" i="1" dirty="0"/>
              <a:t>.</a:t>
            </a:r>
            <a:r>
              <a:rPr kumimoji="1" lang="en-US" altLang="ja-JP" i="1" dirty="0" err="1"/>
              <a:t>bash_heiretsu.sh</a:t>
            </a:r>
            <a:r>
              <a:rPr kumimoji="1" lang="en-US" altLang="ja-JP" i="1" dirty="0"/>
              <a:t> </a:t>
            </a:r>
            <a:r>
              <a:rPr kumimoji="1" lang="ja-JP" altLang="en-US"/>
              <a:t>があるディレクトリに移動してください。</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r>
              <a:rPr kumimoji="1" lang="en-US" altLang="ja-JP" dirty="0"/>
              <a:t>Ferret</a:t>
            </a:r>
            <a:r>
              <a:rPr kumimoji="1" lang="ja-JP" altLang="en-US"/>
              <a:t>サーバーも</a:t>
            </a:r>
            <a:r>
              <a:rPr kumimoji="1" lang="en-US" altLang="ja-JP" i="1" dirty="0"/>
              <a:t>4090_3_admin_2025-main</a:t>
            </a:r>
            <a:r>
              <a:rPr kumimoji="1" lang="ja-JP" altLang="en-US"/>
              <a:t>ディレクトリに入った後は、同じコマンド操作で辿り着けます。</a:t>
            </a:r>
            <a:endParaRPr kumimoji="1" lang="en-US" altLang="ja-JP" dirty="0"/>
          </a:p>
          <a:p>
            <a:pPr marL="285750" indent="-285750">
              <a:buFont typeface="Arial" panose="020B0604020202020204" pitchFamily="34" charset="0"/>
              <a:buChar char="•"/>
            </a:pPr>
            <a:endParaRPr lang="en-US" altLang="ja-JP" dirty="0"/>
          </a:p>
        </p:txBody>
      </p:sp>
    </p:spTree>
    <p:extLst>
      <p:ext uri="{BB962C8B-B14F-4D97-AF65-F5344CB8AC3E}">
        <p14:creationId xmlns:p14="http://schemas.microsoft.com/office/powerpoint/2010/main" val="61587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0C606-BF4A-65C3-D5F3-76657581330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24D6AEE-50DF-7DE2-8D2D-C9F3C417A34E}"/>
              </a:ext>
            </a:extLst>
          </p:cNvPr>
          <p:cNvSpPr>
            <a:spLocks noGrp="1"/>
          </p:cNvSpPr>
          <p:nvPr>
            <p:ph type="title"/>
          </p:nvPr>
        </p:nvSpPr>
        <p:spPr>
          <a:xfrm>
            <a:off x="838200" y="365125"/>
            <a:ext cx="10515600" cy="727951"/>
          </a:xfrm>
        </p:spPr>
        <p:txBody>
          <a:bodyPr/>
          <a:lstStyle/>
          <a:p>
            <a:r>
              <a:rPr lang="ja-JP" altLang="en-US"/>
              <a:t>実行ファイルを編集</a:t>
            </a:r>
            <a:endParaRPr kumimoji="1" lang="ja-JP" altLang="en-US"/>
          </a:p>
        </p:txBody>
      </p:sp>
      <p:pic>
        <p:nvPicPr>
          <p:cNvPr id="5" name="コンテンツ プレースホルダー 4"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3319631C-245A-522D-5B7B-92A097440415}"/>
              </a:ext>
            </a:extLst>
          </p:cNvPr>
          <p:cNvPicPr>
            <a:picLocks noGrp="1" noChangeAspect="1"/>
          </p:cNvPicPr>
          <p:nvPr>
            <p:ph idx="1"/>
          </p:nvPr>
        </p:nvPicPr>
        <p:blipFill>
          <a:blip r:embed="rId3"/>
          <a:srcRect l="647" r="45036" b="59537"/>
          <a:stretch/>
        </p:blipFill>
        <p:spPr>
          <a:xfrm>
            <a:off x="3466556" y="1082661"/>
            <a:ext cx="8671036" cy="4124931"/>
          </a:xfrm>
          <a:ln>
            <a:solidFill>
              <a:schemeClr val="tx1"/>
            </a:solidFill>
          </a:ln>
        </p:spPr>
      </p:pic>
      <p:sp>
        <p:nvSpPr>
          <p:cNvPr id="6" name="テキスト ボックス 5">
            <a:extLst>
              <a:ext uri="{FF2B5EF4-FFF2-40B4-BE49-F238E27FC236}">
                <a16:creationId xmlns:a16="http://schemas.microsoft.com/office/drawing/2014/main" id="{98997930-A1B9-F0AC-CEDF-0FEF4D23D11E}"/>
              </a:ext>
            </a:extLst>
          </p:cNvPr>
          <p:cNvSpPr txBox="1"/>
          <p:nvPr/>
        </p:nvSpPr>
        <p:spPr>
          <a:xfrm>
            <a:off x="5542955" y="5218018"/>
            <a:ext cx="5365571" cy="369332"/>
          </a:xfrm>
          <a:prstGeom prst="rect">
            <a:avLst/>
          </a:prstGeom>
          <a:noFill/>
        </p:spPr>
        <p:txBody>
          <a:bodyPr wrap="none" rtlCol="0">
            <a:spAutoFit/>
          </a:bodyPr>
          <a:lstStyle/>
          <a:p>
            <a:r>
              <a:rPr kumimoji="1" lang="en-US" altLang="ja-JP" dirty="0"/>
              <a:t>Hamster</a:t>
            </a:r>
            <a:r>
              <a:rPr kumimoji="1" lang="ja-JP" altLang="en-US"/>
              <a:t>での編集例</a:t>
            </a:r>
            <a:r>
              <a:rPr kumimoji="1" lang="en-US" altLang="ja-JP" dirty="0"/>
              <a:t>(Ferret</a:t>
            </a:r>
            <a:r>
              <a:rPr lang="ja-JP" altLang="en-US"/>
              <a:t>の</a:t>
            </a:r>
            <a:r>
              <a:rPr lang="en-US" altLang="ja-JP" dirty="0"/>
              <a:t>VS Code</a:t>
            </a:r>
            <a:r>
              <a:rPr lang="ja-JP" altLang="en-US"/>
              <a:t>上でも同様</a:t>
            </a:r>
            <a:r>
              <a:rPr lang="en-US" altLang="ja-JP" dirty="0"/>
              <a:t>)</a:t>
            </a:r>
            <a:endParaRPr kumimoji="1" lang="ja-JP" altLang="en-US"/>
          </a:p>
        </p:txBody>
      </p:sp>
      <p:cxnSp>
        <p:nvCxnSpPr>
          <p:cNvPr id="11" name="直線矢印コネクタ 10">
            <a:extLst>
              <a:ext uri="{FF2B5EF4-FFF2-40B4-BE49-F238E27FC236}">
                <a16:creationId xmlns:a16="http://schemas.microsoft.com/office/drawing/2014/main" id="{E064A954-FB9B-43C0-A567-3AB39704AB04}"/>
              </a:ext>
            </a:extLst>
          </p:cNvPr>
          <p:cNvCxnSpPr>
            <a:cxnSpLocks/>
          </p:cNvCxnSpPr>
          <p:nvPr/>
        </p:nvCxnSpPr>
        <p:spPr>
          <a:xfrm>
            <a:off x="3335720" y="2652060"/>
            <a:ext cx="1839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C58D9852-BF58-9B86-10FD-02BF1D00DFE2}"/>
              </a:ext>
            </a:extLst>
          </p:cNvPr>
          <p:cNvSpPr txBox="1"/>
          <p:nvPr/>
        </p:nvSpPr>
        <p:spPr>
          <a:xfrm>
            <a:off x="2253372" y="2498171"/>
            <a:ext cx="1082348" cy="307777"/>
          </a:xfrm>
          <a:prstGeom prst="rect">
            <a:avLst/>
          </a:prstGeom>
          <a:noFill/>
          <a:ln>
            <a:solidFill>
              <a:schemeClr val="tx1"/>
            </a:solidFill>
          </a:ln>
        </p:spPr>
        <p:txBody>
          <a:bodyPr wrap="none" rtlCol="0">
            <a:spAutoFit/>
          </a:bodyPr>
          <a:lstStyle/>
          <a:p>
            <a:r>
              <a:rPr kumimoji="1" lang="ja-JP" altLang="en-US" sz="1400"/>
              <a:t>自分の名前</a:t>
            </a:r>
          </a:p>
        </p:txBody>
      </p:sp>
      <p:cxnSp>
        <p:nvCxnSpPr>
          <p:cNvPr id="16" name="直線矢印コネクタ 15">
            <a:extLst>
              <a:ext uri="{FF2B5EF4-FFF2-40B4-BE49-F238E27FC236}">
                <a16:creationId xmlns:a16="http://schemas.microsoft.com/office/drawing/2014/main" id="{0C831D79-7515-E479-92E0-667ABEB65881}"/>
              </a:ext>
            </a:extLst>
          </p:cNvPr>
          <p:cNvCxnSpPr>
            <a:cxnSpLocks/>
          </p:cNvCxnSpPr>
          <p:nvPr/>
        </p:nvCxnSpPr>
        <p:spPr>
          <a:xfrm>
            <a:off x="1416609" y="2895078"/>
            <a:ext cx="210304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68220F75-157B-A7C7-C8EA-A6072E7D840A}"/>
              </a:ext>
            </a:extLst>
          </p:cNvPr>
          <p:cNvSpPr txBox="1"/>
          <p:nvPr/>
        </p:nvSpPr>
        <p:spPr>
          <a:xfrm>
            <a:off x="132283" y="2741189"/>
            <a:ext cx="1284326" cy="307777"/>
          </a:xfrm>
          <a:prstGeom prst="rect">
            <a:avLst/>
          </a:prstGeom>
          <a:noFill/>
          <a:ln>
            <a:solidFill>
              <a:schemeClr val="tx1"/>
            </a:solidFill>
          </a:ln>
        </p:spPr>
        <p:txBody>
          <a:bodyPr wrap="none" rtlCol="0">
            <a:spAutoFit/>
          </a:bodyPr>
          <a:lstStyle/>
          <a:p>
            <a:r>
              <a:rPr kumimoji="1" lang="ja-JP" altLang="en-US" sz="1400"/>
              <a:t>使用</a:t>
            </a:r>
            <a:r>
              <a:rPr kumimoji="1" lang="en-US" altLang="ja-JP" sz="1400" dirty="0"/>
              <a:t>GPU</a:t>
            </a:r>
            <a:r>
              <a:rPr kumimoji="1" lang="ja-JP" altLang="en-US" sz="1400"/>
              <a:t>番号</a:t>
            </a:r>
          </a:p>
        </p:txBody>
      </p:sp>
      <p:sp>
        <p:nvSpPr>
          <p:cNvPr id="8" name="テキスト ボックス 7">
            <a:extLst>
              <a:ext uri="{FF2B5EF4-FFF2-40B4-BE49-F238E27FC236}">
                <a16:creationId xmlns:a16="http://schemas.microsoft.com/office/drawing/2014/main" id="{EBC2E790-AE8E-6D37-EE0B-C1F38A5231D3}"/>
              </a:ext>
            </a:extLst>
          </p:cNvPr>
          <p:cNvSpPr txBox="1"/>
          <p:nvPr/>
        </p:nvSpPr>
        <p:spPr>
          <a:xfrm>
            <a:off x="1615376" y="2996445"/>
            <a:ext cx="1720343" cy="307777"/>
          </a:xfrm>
          <a:prstGeom prst="rect">
            <a:avLst/>
          </a:prstGeom>
          <a:noFill/>
          <a:ln>
            <a:solidFill>
              <a:schemeClr val="tx1"/>
            </a:solidFill>
          </a:ln>
        </p:spPr>
        <p:txBody>
          <a:bodyPr wrap="none" rtlCol="0">
            <a:spAutoFit/>
          </a:bodyPr>
          <a:lstStyle/>
          <a:p>
            <a:r>
              <a:rPr kumimoji="1" lang="ja-JP" altLang="en-US" sz="1400"/>
              <a:t>次回実行者候補</a:t>
            </a:r>
            <a:r>
              <a:rPr kumimoji="1" lang="en-US" altLang="ja-JP" sz="1400" dirty="0"/>
              <a:t>3</a:t>
            </a:r>
            <a:r>
              <a:rPr kumimoji="1" lang="ja-JP" altLang="en-US" sz="1400"/>
              <a:t>名</a:t>
            </a:r>
          </a:p>
        </p:txBody>
      </p:sp>
      <p:cxnSp>
        <p:nvCxnSpPr>
          <p:cNvPr id="14" name="直線矢印コネクタ 13">
            <a:extLst>
              <a:ext uri="{FF2B5EF4-FFF2-40B4-BE49-F238E27FC236}">
                <a16:creationId xmlns:a16="http://schemas.microsoft.com/office/drawing/2014/main" id="{4076BC60-3514-DE75-1F69-6B8B4EEE7E17}"/>
              </a:ext>
            </a:extLst>
          </p:cNvPr>
          <p:cNvCxnSpPr>
            <a:cxnSpLocks/>
          </p:cNvCxnSpPr>
          <p:nvPr/>
        </p:nvCxnSpPr>
        <p:spPr>
          <a:xfrm>
            <a:off x="3335719" y="3145125"/>
            <a:ext cx="1839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直線矢印コネクタ 17">
            <a:extLst>
              <a:ext uri="{FF2B5EF4-FFF2-40B4-BE49-F238E27FC236}">
                <a16:creationId xmlns:a16="http://schemas.microsoft.com/office/drawing/2014/main" id="{BCCE6EDF-7EE8-F4C0-2ED4-3E35208860D1}"/>
              </a:ext>
            </a:extLst>
          </p:cNvPr>
          <p:cNvCxnSpPr>
            <a:cxnSpLocks/>
            <a:stCxn id="19" idx="3"/>
          </p:cNvCxnSpPr>
          <p:nvPr/>
        </p:nvCxnSpPr>
        <p:spPr>
          <a:xfrm>
            <a:off x="1521476" y="3392928"/>
            <a:ext cx="1998174"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75E3D539-4D17-193F-4EA1-51AC2FF09F7F}"/>
              </a:ext>
            </a:extLst>
          </p:cNvPr>
          <p:cNvSpPr txBox="1"/>
          <p:nvPr/>
        </p:nvSpPr>
        <p:spPr>
          <a:xfrm>
            <a:off x="54408" y="3254428"/>
            <a:ext cx="1467068" cy="276999"/>
          </a:xfrm>
          <a:prstGeom prst="rect">
            <a:avLst/>
          </a:prstGeom>
          <a:noFill/>
          <a:ln>
            <a:solidFill>
              <a:schemeClr val="tx1"/>
            </a:solidFill>
          </a:ln>
        </p:spPr>
        <p:txBody>
          <a:bodyPr wrap="none" rtlCol="0">
            <a:spAutoFit/>
          </a:bodyPr>
          <a:lstStyle/>
          <a:p>
            <a:r>
              <a:rPr kumimoji="1" lang="en-US" altLang="ja-JP" sz="1200" dirty="0"/>
              <a:t>.</a:t>
            </a:r>
            <a:r>
              <a:rPr kumimoji="1" lang="en-US" altLang="ja-JP" sz="1200" dirty="0" err="1"/>
              <a:t>py</a:t>
            </a:r>
            <a:r>
              <a:rPr kumimoji="1" lang="ja-JP" altLang="en-US" sz="1200"/>
              <a:t>ファイルのパス</a:t>
            </a:r>
          </a:p>
        </p:txBody>
      </p:sp>
      <p:cxnSp>
        <p:nvCxnSpPr>
          <p:cNvPr id="22" name="直線矢印コネクタ 21">
            <a:extLst>
              <a:ext uri="{FF2B5EF4-FFF2-40B4-BE49-F238E27FC236}">
                <a16:creationId xmlns:a16="http://schemas.microsoft.com/office/drawing/2014/main" id="{0AEBC5C2-9326-9150-E95A-11A7091EC6E5}"/>
              </a:ext>
            </a:extLst>
          </p:cNvPr>
          <p:cNvCxnSpPr>
            <a:cxnSpLocks/>
          </p:cNvCxnSpPr>
          <p:nvPr/>
        </p:nvCxnSpPr>
        <p:spPr>
          <a:xfrm>
            <a:off x="3335719" y="3711411"/>
            <a:ext cx="1839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テキスト ボックス 22">
            <a:extLst>
              <a:ext uri="{FF2B5EF4-FFF2-40B4-BE49-F238E27FC236}">
                <a16:creationId xmlns:a16="http://schemas.microsoft.com/office/drawing/2014/main" id="{3D892065-A735-452A-94F8-104139BF7839}"/>
              </a:ext>
            </a:extLst>
          </p:cNvPr>
          <p:cNvSpPr txBox="1"/>
          <p:nvPr/>
        </p:nvSpPr>
        <p:spPr>
          <a:xfrm>
            <a:off x="1089591" y="3572911"/>
            <a:ext cx="2246128" cy="276999"/>
          </a:xfrm>
          <a:prstGeom prst="rect">
            <a:avLst/>
          </a:prstGeom>
          <a:noFill/>
          <a:ln>
            <a:solidFill>
              <a:schemeClr val="tx1"/>
            </a:solidFill>
          </a:ln>
        </p:spPr>
        <p:txBody>
          <a:bodyPr wrap="none" rtlCol="0">
            <a:spAutoFit/>
          </a:bodyPr>
          <a:lstStyle/>
          <a:p>
            <a:r>
              <a:rPr kumimoji="1" lang="ja-JP" altLang="en-US" sz="1200"/>
              <a:t>コマンドライン引数</a:t>
            </a:r>
            <a:r>
              <a:rPr kumimoji="1" lang="en-US" altLang="ja-JP" sz="1200" dirty="0"/>
              <a:t>(not</a:t>
            </a:r>
            <a:r>
              <a:rPr kumimoji="1" lang="ja-JP" altLang="en-US" sz="1200"/>
              <a:t>必須</a:t>
            </a:r>
            <a:r>
              <a:rPr kumimoji="1" lang="en-US" altLang="ja-JP" sz="1200" dirty="0"/>
              <a:t>)</a:t>
            </a:r>
            <a:endParaRPr kumimoji="1" lang="ja-JP" altLang="en-US" sz="1200"/>
          </a:p>
        </p:txBody>
      </p:sp>
      <p:sp>
        <p:nvSpPr>
          <p:cNvPr id="24" name="テキスト ボックス 23">
            <a:extLst>
              <a:ext uri="{FF2B5EF4-FFF2-40B4-BE49-F238E27FC236}">
                <a16:creationId xmlns:a16="http://schemas.microsoft.com/office/drawing/2014/main" id="{9D6D7EAF-07CC-1EEB-6ECC-DF8C5FEE729A}"/>
              </a:ext>
            </a:extLst>
          </p:cNvPr>
          <p:cNvSpPr txBox="1"/>
          <p:nvPr/>
        </p:nvSpPr>
        <p:spPr>
          <a:xfrm>
            <a:off x="1226917" y="5925128"/>
            <a:ext cx="9222396" cy="815608"/>
          </a:xfrm>
          <a:prstGeom prst="rect">
            <a:avLst/>
          </a:prstGeom>
          <a:noFill/>
        </p:spPr>
        <p:txBody>
          <a:bodyPr wrap="none" rtlCol="0">
            <a:spAutoFit/>
          </a:bodyPr>
          <a:lstStyle/>
          <a:p>
            <a:r>
              <a:rPr lang="en-US" altLang="ja-JP" dirty="0"/>
              <a:t>※ </a:t>
            </a:r>
            <a:r>
              <a:rPr lang="en-US" altLang="ja-JP" i="1" dirty="0"/>
              <a:t>EXECUTE_FILE_PATH </a:t>
            </a:r>
            <a:r>
              <a:rPr lang="ja-JP" altLang="en-US"/>
              <a:t>は絶対パス推奨です。</a:t>
            </a:r>
            <a:endParaRPr lang="en-US" altLang="ja-JP" dirty="0"/>
          </a:p>
          <a:p>
            <a:r>
              <a:rPr kumimoji="1" lang="en-US" altLang="ja-JP" dirty="0"/>
              <a:t>※ </a:t>
            </a:r>
            <a:r>
              <a:rPr kumimoji="1" lang="en-US" altLang="ja-JP" i="1" dirty="0"/>
              <a:t>NEXT_EXECUTOR</a:t>
            </a:r>
            <a:r>
              <a:rPr lang="en-US" altLang="ja-JP" i="1" dirty="0"/>
              <a:t> </a:t>
            </a:r>
            <a:r>
              <a:rPr kumimoji="1" lang="ja-JP" altLang="en-US"/>
              <a:t>は</a:t>
            </a:r>
            <a:r>
              <a:rPr lang="ja-JP" altLang="en-US"/>
              <a:t>以下の</a:t>
            </a:r>
            <a:r>
              <a:rPr lang="en-US" altLang="ja-JP" dirty="0"/>
              <a:t>URL</a:t>
            </a:r>
            <a:r>
              <a:rPr lang="ja-JP" altLang="en-US"/>
              <a:t>参照（自分以外のオレンジ枠</a:t>
            </a:r>
            <a:r>
              <a:rPr lang="en-US" altLang="ja-JP" dirty="0"/>
              <a:t>2</a:t>
            </a:r>
            <a:r>
              <a:rPr lang="ja-JP" altLang="en-US"/>
              <a:t>人＋</a:t>
            </a:r>
            <a:r>
              <a:rPr lang="en-US" altLang="ja-JP" dirty="0"/>
              <a:t>4</a:t>
            </a:r>
            <a:r>
              <a:rPr lang="ja-JP" altLang="en-US"/>
              <a:t>番目の予約者）</a:t>
            </a:r>
            <a:br>
              <a:rPr kumimoji="1" lang="en-US" altLang="ja-JP" dirty="0"/>
            </a:br>
            <a:r>
              <a:rPr kumimoji="1" lang="en" altLang="ja-JP" sz="1100" dirty="0">
                <a:hlinkClick r:id="rId4"/>
              </a:rPr>
              <a:t>https://docs.google.com/spreadsheets/d/1oI2zM7loJsN-LNtxFO1VnpVop_PqMW00xR6ty_vYPbA/edit?gid=0#gid=0</a:t>
            </a:r>
            <a:r>
              <a:rPr kumimoji="1" lang="en" altLang="ja-JP" sz="1100" dirty="0"/>
              <a:t> </a:t>
            </a:r>
            <a:endParaRPr kumimoji="1" lang="ja-JP" altLang="en-US" sz="1100"/>
          </a:p>
        </p:txBody>
      </p:sp>
    </p:spTree>
    <p:extLst>
      <p:ext uri="{BB962C8B-B14F-4D97-AF65-F5344CB8AC3E}">
        <p14:creationId xmlns:p14="http://schemas.microsoft.com/office/powerpoint/2010/main" val="6369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CAFB2-95AF-B547-D016-93DC86D073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FB48C-0368-864A-DDE7-6D7E057A93C2}"/>
              </a:ext>
            </a:extLst>
          </p:cNvPr>
          <p:cNvSpPr>
            <a:spLocks noGrp="1"/>
          </p:cNvSpPr>
          <p:nvPr>
            <p:ph type="title"/>
          </p:nvPr>
        </p:nvSpPr>
        <p:spPr>
          <a:xfrm>
            <a:off x="838200" y="365125"/>
            <a:ext cx="10515600" cy="727951"/>
          </a:xfrm>
        </p:spPr>
        <p:txBody>
          <a:bodyPr/>
          <a:lstStyle/>
          <a:p>
            <a:r>
              <a:rPr kumimoji="1" lang="ja-JP" altLang="en-US"/>
              <a:t>実行</a:t>
            </a:r>
          </a:p>
        </p:txBody>
      </p:sp>
      <p:sp>
        <p:nvSpPr>
          <p:cNvPr id="3" name="コンテンツ プレースホルダー 2">
            <a:extLst>
              <a:ext uri="{FF2B5EF4-FFF2-40B4-BE49-F238E27FC236}">
                <a16:creationId xmlns:a16="http://schemas.microsoft.com/office/drawing/2014/main" id="{4A887738-CF65-C118-C7E0-7DAFEB152DAE}"/>
              </a:ext>
            </a:extLst>
          </p:cNvPr>
          <p:cNvSpPr>
            <a:spLocks noGrp="1"/>
          </p:cNvSpPr>
          <p:nvPr>
            <p:ph idx="1"/>
          </p:nvPr>
        </p:nvSpPr>
        <p:spPr>
          <a:xfrm>
            <a:off x="838200" y="4327796"/>
            <a:ext cx="10515600" cy="1540568"/>
          </a:xfrm>
        </p:spPr>
        <p:txBody>
          <a:bodyPr>
            <a:normAutofit/>
          </a:bodyPr>
          <a:lstStyle/>
          <a:p>
            <a:pPr marL="0" indent="0">
              <a:buNone/>
            </a:pPr>
            <a:r>
              <a:rPr lang="en-US" altLang="ja-JP" sz="2000" dirty="0"/>
              <a:t>※</a:t>
            </a:r>
            <a:r>
              <a:rPr lang="en-US" altLang="ja-JP" sz="2000" i="1" dirty="0"/>
              <a:t> </a:t>
            </a:r>
            <a:r>
              <a:rPr lang="en-US" altLang="ja-JP" sz="2000" i="1" dirty="0" err="1"/>
              <a:t>c</a:t>
            </a:r>
            <a:r>
              <a:rPr kumimoji="1" lang="en-US" altLang="ja-JP" sz="2000" i="1" dirty="0" err="1"/>
              <a:t>onda</a:t>
            </a:r>
            <a:r>
              <a:rPr kumimoji="1" lang="en-US" altLang="ja-JP" sz="2000" i="1" dirty="0"/>
              <a:t> activate</a:t>
            </a:r>
            <a:r>
              <a:rPr kumimoji="1" lang="ja-JP" altLang="en-US" sz="2000"/>
              <a:t>を忘れずに</a:t>
            </a:r>
            <a:r>
              <a:rPr kumimoji="1" lang="en-US" altLang="ja-JP" sz="2000" dirty="0"/>
              <a:t>(base</a:t>
            </a:r>
            <a:r>
              <a:rPr kumimoji="1" lang="ja-JP" altLang="en-US" sz="2000"/>
              <a:t>環境での実行禁止！</a:t>
            </a:r>
            <a:r>
              <a:rPr kumimoji="1" lang="en-US" altLang="ja-JP" sz="2000" dirty="0"/>
              <a:t>)</a:t>
            </a:r>
          </a:p>
          <a:p>
            <a:pPr marL="0" indent="0">
              <a:buNone/>
            </a:pPr>
            <a:r>
              <a:rPr kumimoji="1" lang="en-US" altLang="ja-JP" sz="2000" dirty="0"/>
              <a:t>※ </a:t>
            </a:r>
            <a:r>
              <a:rPr kumimoji="1" lang="ja-JP" altLang="en-US" sz="2000"/>
              <a:t>実行中に不具合があった場合、</a:t>
            </a:r>
            <a:r>
              <a:rPr kumimoji="1" lang="en-US" altLang="ja-JP" sz="2000" dirty="0"/>
              <a:t>30</a:t>
            </a:r>
            <a:r>
              <a:rPr kumimoji="1" lang="ja-JP" altLang="en-US" sz="2000"/>
              <a:t>分以内だったら修正可能です。（</a:t>
            </a:r>
            <a:r>
              <a:rPr kumimoji="1" lang="en-US" altLang="ja-JP" sz="2000" dirty="0"/>
              <a:t>30</a:t>
            </a:r>
            <a:r>
              <a:rPr kumimoji="1" lang="ja-JP" altLang="en-US" sz="2000"/>
              <a:t>分後に</a:t>
            </a:r>
            <a:r>
              <a:rPr kumimoji="1" lang="en-US" altLang="ja-JP" sz="2000" dirty="0"/>
              <a:t>slack</a:t>
            </a:r>
            <a:r>
              <a:rPr kumimoji="1" lang="ja-JP" altLang="en-US" sz="2000"/>
              <a:t>通知が飛んでしまいます。）</a:t>
            </a:r>
            <a:endParaRPr kumimoji="1" lang="en-US" altLang="ja-JP" sz="2000" dirty="0"/>
          </a:p>
        </p:txBody>
      </p:sp>
      <p:pic>
        <p:nvPicPr>
          <p:cNvPr id="5" name="図 4" descr="テキスト&#10;&#10;AI によって生成されたコンテンツは間違っている可能性があります。">
            <a:extLst>
              <a:ext uri="{FF2B5EF4-FFF2-40B4-BE49-F238E27FC236}">
                <a16:creationId xmlns:a16="http://schemas.microsoft.com/office/drawing/2014/main" id="{10B62D3E-AFAD-B3B7-F330-E0504A24D238}"/>
              </a:ext>
            </a:extLst>
          </p:cNvPr>
          <p:cNvPicPr>
            <a:picLocks noChangeAspect="1"/>
          </p:cNvPicPr>
          <p:nvPr/>
        </p:nvPicPr>
        <p:blipFill>
          <a:blip r:embed="rId2"/>
          <a:srcRect t="51983"/>
          <a:stretch/>
        </p:blipFill>
        <p:spPr>
          <a:xfrm>
            <a:off x="2322184" y="1001377"/>
            <a:ext cx="7547631" cy="3292997"/>
          </a:xfrm>
          <a:prstGeom prst="rect">
            <a:avLst/>
          </a:prstGeom>
        </p:spPr>
      </p:pic>
      <p:pic>
        <p:nvPicPr>
          <p:cNvPr id="7" name="図 6" descr="テキスト&#10;&#10;AI によって生成されたコンテンツは間違っている可能性があります。">
            <a:extLst>
              <a:ext uri="{FF2B5EF4-FFF2-40B4-BE49-F238E27FC236}">
                <a16:creationId xmlns:a16="http://schemas.microsoft.com/office/drawing/2014/main" id="{258DEE19-EB1E-0417-0933-0E4618AF9019}"/>
              </a:ext>
            </a:extLst>
          </p:cNvPr>
          <p:cNvPicPr>
            <a:picLocks noChangeAspect="1"/>
          </p:cNvPicPr>
          <p:nvPr/>
        </p:nvPicPr>
        <p:blipFill>
          <a:blip r:embed="rId3"/>
          <a:srcRect t="36247" b="36794"/>
          <a:stretch/>
        </p:blipFill>
        <p:spPr>
          <a:xfrm>
            <a:off x="3065256" y="5401460"/>
            <a:ext cx="6061485" cy="1335964"/>
          </a:xfrm>
          <a:prstGeom prst="rect">
            <a:avLst/>
          </a:prstGeom>
        </p:spPr>
      </p:pic>
    </p:spTree>
    <p:extLst>
      <p:ext uri="{BB962C8B-B14F-4D97-AF65-F5344CB8AC3E}">
        <p14:creationId xmlns:p14="http://schemas.microsoft.com/office/powerpoint/2010/main" val="235465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71E92-AFAE-4CF3-9D26-B92C12E20D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67F284-0358-A542-3EF0-F84FDEE8A769}"/>
              </a:ext>
            </a:extLst>
          </p:cNvPr>
          <p:cNvSpPr>
            <a:spLocks noGrp="1"/>
          </p:cNvSpPr>
          <p:nvPr>
            <p:ph type="title"/>
          </p:nvPr>
        </p:nvSpPr>
        <p:spPr>
          <a:xfrm>
            <a:off x="838200" y="365125"/>
            <a:ext cx="10515600" cy="727951"/>
          </a:xfrm>
        </p:spPr>
        <p:txBody>
          <a:bodyPr/>
          <a:lstStyle/>
          <a:p>
            <a:r>
              <a:rPr kumimoji="1" lang="ja-JP" altLang="en-US"/>
              <a:t>実行</a:t>
            </a:r>
            <a:r>
              <a:rPr kumimoji="1" lang="en-US" altLang="ja-JP" dirty="0"/>
              <a:t>30</a:t>
            </a:r>
            <a:r>
              <a:rPr kumimoji="1" lang="ja-JP" altLang="en-US"/>
              <a:t>分後</a:t>
            </a:r>
            <a:r>
              <a:rPr kumimoji="1" lang="en-US" altLang="ja-JP" dirty="0"/>
              <a:t>(</a:t>
            </a:r>
            <a:r>
              <a:rPr kumimoji="1" lang="ja-JP" altLang="en-US"/>
              <a:t>動画は</a:t>
            </a:r>
            <a:r>
              <a:rPr lang="en-US" altLang="ja-JP" dirty="0" err="1"/>
              <a:t>Github</a:t>
            </a:r>
            <a:r>
              <a:rPr lang="ja-JP" altLang="en-US"/>
              <a:t>上に掲載</a:t>
            </a:r>
            <a:r>
              <a:rPr lang="en-US" altLang="ja-JP" dirty="0"/>
              <a:t>)</a:t>
            </a:r>
            <a:endParaRPr kumimoji="1" lang="ja-JP" altLang="en-US"/>
          </a:p>
        </p:txBody>
      </p:sp>
      <p:pic>
        <p:nvPicPr>
          <p:cNvPr id="4" name="画面収録 2025-05-20 9.02.28">
            <a:hlinkClick r:id="" action="ppaction://media"/>
            <a:extLst>
              <a:ext uri="{FF2B5EF4-FFF2-40B4-BE49-F238E27FC236}">
                <a16:creationId xmlns:a16="http://schemas.microsoft.com/office/drawing/2014/main" id="{5D7D3392-CBFD-97D9-601E-490EC267C1FA}"/>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838200" y="1253160"/>
            <a:ext cx="10515600" cy="4167188"/>
          </a:xfrm>
        </p:spPr>
      </p:pic>
      <p:sp>
        <p:nvSpPr>
          <p:cNvPr id="5" name="テキスト ボックス 4">
            <a:extLst>
              <a:ext uri="{FF2B5EF4-FFF2-40B4-BE49-F238E27FC236}">
                <a16:creationId xmlns:a16="http://schemas.microsoft.com/office/drawing/2014/main" id="{A8145995-CD78-0E32-41C0-ADA898EA9676}"/>
              </a:ext>
            </a:extLst>
          </p:cNvPr>
          <p:cNvSpPr txBox="1"/>
          <p:nvPr/>
        </p:nvSpPr>
        <p:spPr>
          <a:xfrm>
            <a:off x="937549" y="5764193"/>
            <a:ext cx="9988952" cy="646331"/>
          </a:xfrm>
          <a:prstGeom prst="rect">
            <a:avLst/>
          </a:prstGeom>
          <a:noFill/>
        </p:spPr>
        <p:txBody>
          <a:bodyPr wrap="square" rtlCol="0">
            <a:spAutoFit/>
          </a:bodyPr>
          <a:lstStyle/>
          <a:p>
            <a:pPr marL="285750" indent="-285750">
              <a:buFont typeface="Arial" panose="020B0604020202020204" pitchFamily="34" charset="0"/>
              <a:buChar char="•"/>
            </a:pPr>
            <a:r>
              <a:rPr lang="ja-JP" altLang="en-US"/>
              <a:t>実行中通知が</a:t>
            </a:r>
            <a:r>
              <a:rPr lang="en-US" altLang="ja-JP" dirty="0"/>
              <a:t>slack</a:t>
            </a:r>
            <a:r>
              <a:rPr lang="ja-JP" altLang="en-US"/>
              <a:t>に飛んだことを確認したら、</a:t>
            </a:r>
            <a:r>
              <a:rPr lang="en-US" altLang="ja-JP" dirty="0"/>
              <a:t>E</a:t>
            </a:r>
            <a:r>
              <a:rPr lang="ja-JP" altLang="en-US"/>
              <a:t>列にチェックマークをつけて自分の名前を予約列から消してください</a:t>
            </a:r>
            <a:endParaRPr lang="en-US" altLang="ja-JP" dirty="0"/>
          </a:p>
        </p:txBody>
      </p:sp>
      <p:cxnSp>
        <p:nvCxnSpPr>
          <p:cNvPr id="7" name="直線矢印コネクタ 6">
            <a:extLst>
              <a:ext uri="{FF2B5EF4-FFF2-40B4-BE49-F238E27FC236}">
                <a16:creationId xmlns:a16="http://schemas.microsoft.com/office/drawing/2014/main" id="{EB1C088E-D0DB-514F-BCE0-9D303D6FF43B}"/>
              </a:ext>
            </a:extLst>
          </p:cNvPr>
          <p:cNvCxnSpPr>
            <a:cxnSpLocks/>
          </p:cNvCxnSpPr>
          <p:nvPr/>
        </p:nvCxnSpPr>
        <p:spPr>
          <a:xfrm flipH="1" flipV="1">
            <a:off x="10559449" y="3420670"/>
            <a:ext cx="890286" cy="49544"/>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5F74CF49-B38A-4A7E-8F0F-38C0360C5D7A}"/>
              </a:ext>
            </a:extLst>
          </p:cNvPr>
          <p:cNvSpPr txBox="1"/>
          <p:nvPr/>
        </p:nvSpPr>
        <p:spPr>
          <a:xfrm>
            <a:off x="11449735" y="3336754"/>
            <a:ext cx="646331" cy="369332"/>
          </a:xfrm>
          <a:prstGeom prst="rect">
            <a:avLst/>
          </a:prstGeom>
          <a:noFill/>
        </p:spPr>
        <p:txBody>
          <a:bodyPr wrap="none" rtlCol="0">
            <a:spAutoFit/>
          </a:bodyPr>
          <a:lstStyle/>
          <a:p>
            <a:r>
              <a:rPr lang="ja-JP" altLang="en-US"/>
              <a:t>押す</a:t>
            </a:r>
            <a:endParaRPr kumimoji="1" lang="ja-JP" altLang="en-US"/>
          </a:p>
        </p:txBody>
      </p:sp>
    </p:spTree>
    <p:extLst>
      <p:ext uri="{BB962C8B-B14F-4D97-AF65-F5344CB8AC3E}">
        <p14:creationId xmlns:p14="http://schemas.microsoft.com/office/powerpoint/2010/main" val="12499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93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9EA58-A57B-C1DC-F5DF-C4C21A4CE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F629C40-53AE-D7CE-1F59-F2E398369E54}"/>
              </a:ext>
            </a:extLst>
          </p:cNvPr>
          <p:cNvSpPr>
            <a:spLocks noGrp="1"/>
          </p:cNvSpPr>
          <p:nvPr>
            <p:ph type="title"/>
          </p:nvPr>
        </p:nvSpPr>
        <p:spPr>
          <a:xfrm>
            <a:off x="838200" y="365125"/>
            <a:ext cx="10515600" cy="727951"/>
          </a:xfrm>
        </p:spPr>
        <p:txBody>
          <a:bodyPr/>
          <a:lstStyle/>
          <a:p>
            <a:r>
              <a:rPr lang="ja-JP" altLang="en-US"/>
              <a:t>実行終了</a:t>
            </a:r>
            <a:endParaRPr kumimoji="1" lang="ja-JP" altLang="en-US"/>
          </a:p>
        </p:txBody>
      </p:sp>
      <p:pic>
        <p:nvPicPr>
          <p:cNvPr id="5" name="コンテンツ プレースホルダー 4" descr="テキスト&#10;&#10;AI によって生成されたコンテンツは間違っている可能性があります。">
            <a:extLst>
              <a:ext uri="{FF2B5EF4-FFF2-40B4-BE49-F238E27FC236}">
                <a16:creationId xmlns:a16="http://schemas.microsoft.com/office/drawing/2014/main" id="{FC94EA12-B2D5-CD23-E121-4BC3593E401B}"/>
              </a:ext>
            </a:extLst>
          </p:cNvPr>
          <p:cNvPicPr>
            <a:picLocks noGrp="1" noChangeAspect="1"/>
          </p:cNvPicPr>
          <p:nvPr>
            <p:ph idx="1"/>
          </p:nvPr>
        </p:nvPicPr>
        <p:blipFill>
          <a:blip r:embed="rId2"/>
          <a:srcRect t="62647"/>
          <a:stretch/>
        </p:blipFill>
        <p:spPr>
          <a:xfrm>
            <a:off x="2059502" y="1192191"/>
            <a:ext cx="8072996" cy="2465409"/>
          </a:xfrm>
        </p:spPr>
      </p:pic>
      <p:sp>
        <p:nvSpPr>
          <p:cNvPr id="6" name="テキスト ボックス 5">
            <a:extLst>
              <a:ext uri="{FF2B5EF4-FFF2-40B4-BE49-F238E27FC236}">
                <a16:creationId xmlns:a16="http://schemas.microsoft.com/office/drawing/2014/main" id="{BE650A9A-6055-98DF-BC18-48337A8DA36A}"/>
              </a:ext>
            </a:extLst>
          </p:cNvPr>
          <p:cNvSpPr txBox="1"/>
          <p:nvPr/>
        </p:nvSpPr>
        <p:spPr>
          <a:xfrm>
            <a:off x="2708476" y="4294208"/>
            <a:ext cx="7629012" cy="646331"/>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t>実行完了の通知が飛ぶので、終わり次第成果物を確認してください。</a:t>
            </a:r>
            <a:endParaRPr kumimoji="1" lang="en-US" altLang="ja-JP" dirty="0"/>
          </a:p>
          <a:p>
            <a:r>
              <a:rPr kumimoji="1" lang="en-US" altLang="ja-JP" dirty="0"/>
              <a:t>※</a:t>
            </a:r>
            <a:r>
              <a:rPr kumimoji="1" lang="ja-JP" altLang="en-US"/>
              <a:t> 新しく予約する際は、予約日から１日以上空けてください。</a:t>
            </a:r>
          </a:p>
        </p:txBody>
      </p:sp>
    </p:spTree>
    <p:extLst>
      <p:ext uri="{BB962C8B-B14F-4D97-AF65-F5344CB8AC3E}">
        <p14:creationId xmlns:p14="http://schemas.microsoft.com/office/powerpoint/2010/main" val="222633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C9303-0450-FF85-B8FD-B5138A38B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DDF389A-ABC1-5415-13EA-1B555C160F0B}"/>
              </a:ext>
            </a:extLst>
          </p:cNvPr>
          <p:cNvSpPr>
            <a:spLocks noGrp="1"/>
          </p:cNvSpPr>
          <p:nvPr>
            <p:ph type="title"/>
          </p:nvPr>
        </p:nvSpPr>
        <p:spPr>
          <a:xfrm>
            <a:off x="838200" y="365125"/>
            <a:ext cx="10515600" cy="727951"/>
          </a:xfrm>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AF449AB-1049-754E-3E70-1D1ADA40AF42}"/>
              </a:ext>
            </a:extLst>
          </p:cNvPr>
          <p:cNvSpPr>
            <a:spLocks noGrp="1"/>
          </p:cNvSpPr>
          <p:nvPr>
            <p:ph idx="1"/>
          </p:nvPr>
        </p:nvSpPr>
        <p:spPr>
          <a:xfrm>
            <a:off x="838200" y="1261241"/>
            <a:ext cx="10515600" cy="4915722"/>
          </a:xfrm>
        </p:spPr>
        <p:txBody>
          <a:bodyPr/>
          <a:lstStyle/>
          <a:p>
            <a:endParaRPr kumimoji="1" lang="ja-JP" altLang="en-US"/>
          </a:p>
        </p:txBody>
      </p:sp>
    </p:spTree>
    <p:extLst>
      <p:ext uri="{BB962C8B-B14F-4D97-AF65-F5344CB8AC3E}">
        <p14:creationId xmlns:p14="http://schemas.microsoft.com/office/powerpoint/2010/main" val="3966066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TotalTime>
  <Words>392</Words>
  <Application>Microsoft Macintosh PowerPoint</Application>
  <PresentationFormat>ワイド画面</PresentationFormat>
  <Paragraphs>35</Paragraphs>
  <Slides>9</Slides>
  <Notes>1</Notes>
  <HiddenSlides>0</HiddenSlides>
  <MMClips>1</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GPU管理手順</vt:lpstr>
      <vt:lpstr>Slack上で次回実行者候補を確認</vt:lpstr>
      <vt:lpstr>空いているGPUを確認</vt:lpstr>
      <vt:lpstr>実行スクリプトがあるディレクトリに移動</vt:lpstr>
      <vt:lpstr>実行ファイルを編集</vt:lpstr>
      <vt:lpstr>実行</vt:lpstr>
      <vt:lpstr>実行30分後(動画はGithub上に掲載)</vt:lpstr>
      <vt:lpstr>実行終了</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石黒 将太郎</dc:creator>
  <cp:lastModifiedBy>石黒 将太郎</cp:lastModifiedBy>
  <cp:revision>7</cp:revision>
  <dcterms:created xsi:type="dcterms:W3CDTF">2025-05-20T00:07:15Z</dcterms:created>
  <dcterms:modified xsi:type="dcterms:W3CDTF">2025-05-20T04:45:03Z</dcterms:modified>
</cp:coreProperties>
</file>