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4D869C-8AA8-D688-5C32-AEC248247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989E09-C381-1543-CC54-C49753DA7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02AFAF-2467-9EB3-9F1E-15D654A0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E81DA8-D97C-1DA7-284D-CB32B538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20B31-3F59-BEC5-5BFD-0AF02F2C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1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DEA3AA-E37D-E94C-7AE9-48BC1A27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498EC5-0CF8-617F-4E46-73601C0E6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D378D0-27F0-249D-89A7-30C91457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6F6AA9-A171-2CFD-508E-BB623B93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405D04-C689-BD11-8EB2-46832835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70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59E107-88DC-79C6-0BC9-B63B2B12E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D2859A-97DF-54F4-9F51-97CAF57B2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0662B-06EF-4F43-6376-352F985C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D30567-1184-75A4-375A-B9664A82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5538DD-E376-F45C-A904-9F15CDF0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3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011AEA-ACE9-F5E1-2CC4-035AF1E5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62CC4-460A-69D3-BF08-77B52E3E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DBE4D-393C-4632-5457-90252450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FD82BA-1689-6E6D-A845-CCB62284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035B26-8351-6FE9-B9B6-FB4D6B4A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47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8DAE7-4813-8383-1468-37651DDF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EE4AE1-7720-919D-CEB7-3ACE80D6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DB2459-E889-8412-3593-45AFD920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C9C4D-93E8-15C6-49F5-0EB82377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9E364D-4ED8-B1B9-C446-24776DD2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9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E3F9C-69F5-4CA8-A70B-B36DC009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17C68-2803-D7F4-9B7C-0B496D8F5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FDEB93-C9D9-95D3-3674-D32CA01F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C7A4CA-58A1-8717-F3F0-26CE7AA7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0DE717-B86F-C53B-297E-8628F56C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2D2E1-B153-4D78-E2C0-314FE5EC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54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9890C-838F-45DE-22BC-3CF97EC8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2A82B7-4AED-9E92-CDB7-52C0C55E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FEA57F-F6FB-791A-2E36-A39F8CA67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A8A150-EA37-DBEE-DB7C-505A9BDDC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511E6E-F14E-468E-ED5B-142B06F3A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4C3274-B26D-0703-B61E-D7E36D8C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B624A7-F8A5-50F5-4E44-37061FD2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532096-BEDF-15A3-BCD1-68A7374A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92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79992F-171A-9526-B0D1-8E212F6F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DEECF9-63EF-6E14-726A-10E5DD91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B1EA7C-BEC2-69A1-0133-36ABACC9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0EF5F4-CB62-979E-268A-3179BE2A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89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C1B3F8-CF0D-3E3E-929B-C2C99CC1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3C8334-4137-E56A-309B-1E177FF9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E87A17-2D6D-4919-1A15-8EAD87B7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87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5B437-2FAD-3569-50C0-E87C6809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666C3F-DB21-4DD7-3624-7A43AB193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0DDC2B-13B8-DD2D-88C7-B5230D113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C21257-3938-F146-001D-80210020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51A52A-1A80-31E1-8B3C-C9F144F6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2F7C2A-59A1-51AF-47BF-B59DBAEB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53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0899D-FDDC-29F3-770A-4B7F04F5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25F6F8-4C75-327E-E2F5-33ABF444E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144388-6167-1CE0-2EBD-F69004E17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3EE6DC-93E4-9492-5899-03860596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671169-AFB0-2E9D-D83F-932EC5EC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133405-E085-41F6-D968-905791FD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6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168C01-BF56-422C-B75F-0C336C82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E4CA0-C4E3-7DC5-ECFD-2B4DBF7C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D55332-C393-873B-2DE7-E08353CFA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FC41EB-0916-E482-B7CA-FE9E45D34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3C236D-AB14-AB7D-F774-9CA95A9A5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92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61144-BE4B-C7E0-BA6D-D8953132D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GPU</a:t>
            </a:r>
            <a:r>
              <a:rPr lang="ja-JP" altLang="en-US"/>
              <a:t>管理手順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F6471D-0801-A58F-41A5-DD362AF9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2025/05/20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5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0888F6-B749-F104-8162-EC1340BA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r>
              <a:rPr kumimoji="1" lang="en-US" altLang="ja-JP" dirty="0"/>
              <a:t>Slack</a:t>
            </a:r>
            <a:r>
              <a:rPr kumimoji="1" lang="ja-JP" altLang="en-US"/>
              <a:t>上で次回実行者候補を確認</a:t>
            </a:r>
          </a:p>
        </p:txBody>
      </p:sp>
      <p:pic>
        <p:nvPicPr>
          <p:cNvPr id="5" name="コンテンツ プレースホルダー 4" descr="グラフィカル ユーザー インターフェイス, テキスト, アプリケーション, チャットまたはテキスト メッセージ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7267CBA-F426-1AAC-E259-0FA8821E6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004" y="1434141"/>
            <a:ext cx="9563991" cy="350572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D20A4A-B650-59A9-740E-AD690DBB4D2A}"/>
              </a:ext>
            </a:extLst>
          </p:cNvPr>
          <p:cNvSpPr txBox="1"/>
          <p:nvPr/>
        </p:nvSpPr>
        <p:spPr>
          <a:xfrm>
            <a:off x="549166" y="5162576"/>
            <a:ext cx="10804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Shotaro_Ishiguro</a:t>
            </a:r>
            <a:r>
              <a:rPr kumimoji="1" lang="ja-JP" altLang="en-US"/>
              <a:t>の実行が完了し、</a:t>
            </a:r>
            <a:r>
              <a:rPr kumimoji="1" lang="en-US" altLang="ja-JP" dirty="0" err="1"/>
              <a:t>Ohmori_Nariaki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Noguchi_Hayata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Toshiki_Ohno</a:t>
            </a:r>
            <a:r>
              <a:rPr kumimoji="1" lang="ja-JP" altLang="en-US"/>
              <a:t>の</a:t>
            </a:r>
            <a:r>
              <a:rPr kumimoji="1" lang="en-US" altLang="ja-JP" dirty="0"/>
              <a:t>3</a:t>
            </a:r>
            <a:r>
              <a:rPr kumimoji="1" lang="ja-JP" altLang="en-US"/>
              <a:t>名に実行する権利がある状態です</a:t>
            </a:r>
            <a:r>
              <a:rPr lang="ja-JP" altLang="en-US"/>
              <a:t>。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以降は</a:t>
            </a:r>
            <a:r>
              <a:rPr kumimoji="1" lang="en-US" altLang="ja-JP" dirty="0" err="1"/>
              <a:t>Ohmori_Nariaki</a:t>
            </a:r>
            <a:r>
              <a:rPr kumimoji="1" lang="ja-JP" altLang="en-US"/>
              <a:t>が実行者として説明します。</a:t>
            </a:r>
          </a:p>
        </p:txBody>
      </p:sp>
    </p:spTree>
    <p:extLst>
      <p:ext uri="{BB962C8B-B14F-4D97-AF65-F5344CB8AC3E}">
        <p14:creationId xmlns:p14="http://schemas.microsoft.com/office/powerpoint/2010/main" val="261508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4A465-446B-9075-B45E-2EB373601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0E640-D7B2-D2D9-7A19-94D035E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r>
              <a:rPr kumimoji="1" lang="ja-JP" altLang="en-US"/>
              <a:t>空いている</a:t>
            </a:r>
            <a:r>
              <a:rPr kumimoji="1" lang="en-US" altLang="ja-JP" dirty="0"/>
              <a:t>GPU</a:t>
            </a:r>
            <a:r>
              <a:rPr kumimoji="1" lang="ja-JP" altLang="en-US"/>
              <a:t>を確認</a:t>
            </a:r>
          </a:p>
        </p:txBody>
      </p:sp>
      <p:pic>
        <p:nvPicPr>
          <p:cNvPr id="5" name="コンテンツ プレースホルダー 4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E797585-AA9C-09CD-F789-28DB77E9B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4549"/>
          <a:stretch/>
        </p:blipFill>
        <p:spPr>
          <a:xfrm>
            <a:off x="1377512" y="1260475"/>
            <a:ext cx="9436976" cy="4201211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8CEF9F-F1DB-0A54-BA0D-8DACB57345C4}"/>
              </a:ext>
            </a:extLst>
          </p:cNvPr>
          <p:cNvSpPr txBox="1"/>
          <p:nvPr/>
        </p:nvSpPr>
        <p:spPr>
          <a:xfrm>
            <a:off x="1377512" y="5721178"/>
            <a:ext cx="9078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ターミナル上で</a:t>
            </a:r>
            <a:r>
              <a:rPr lang="en-US" altLang="ja-JP" i="1" dirty="0"/>
              <a:t>watch </a:t>
            </a:r>
            <a:r>
              <a:rPr lang="en-US" altLang="ja-JP" i="1" dirty="0" err="1"/>
              <a:t>nvidia-smi</a:t>
            </a:r>
            <a:r>
              <a:rPr lang="en-US" altLang="ja-JP" i="1" dirty="0"/>
              <a:t> </a:t>
            </a:r>
            <a:r>
              <a:rPr lang="ja-JP" altLang="en-US"/>
              <a:t>を実行し、利用可能な</a:t>
            </a:r>
            <a:r>
              <a:rPr lang="en-US" altLang="ja-JP" dirty="0"/>
              <a:t>GPU</a:t>
            </a:r>
            <a:r>
              <a:rPr lang="ja-JP" altLang="en-US"/>
              <a:t>を確認してください。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Ferret</a:t>
            </a:r>
            <a:r>
              <a:rPr lang="ja-JP" altLang="en-US"/>
              <a:t>サーバは上記の画面に</a:t>
            </a:r>
            <a:r>
              <a:rPr lang="en-US" altLang="ja-JP" dirty="0"/>
              <a:t>GPU</a:t>
            </a:r>
            <a:r>
              <a:rPr lang="ja-JP" altLang="en-US"/>
              <a:t>がもう一つ存在します。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613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BC208-8778-7EB5-8152-CA8A72668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68DD3A-048D-B15C-75B1-518FE26A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実行スクリプトがあるディレクトリに移動</a:t>
            </a:r>
          </a:p>
        </p:txBody>
      </p:sp>
      <p:pic>
        <p:nvPicPr>
          <p:cNvPr id="5" name="コンテンツ プレースホルダー 4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D5B54E0-4EAA-ABD7-544D-5F9B39B7A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271" y="1313027"/>
            <a:ext cx="5989443" cy="491648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77F62B-1A04-929E-D41F-1C708A7BC0F7}"/>
              </a:ext>
            </a:extLst>
          </p:cNvPr>
          <p:cNvSpPr txBox="1"/>
          <p:nvPr/>
        </p:nvSpPr>
        <p:spPr>
          <a:xfrm>
            <a:off x="2933126" y="622951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Hamster</a:t>
            </a:r>
            <a:r>
              <a:rPr kumimoji="1" lang="ja-JP" altLang="en-US"/>
              <a:t>での移動例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50189B8-4ACD-B1D0-274D-72915D775FB1}"/>
              </a:ext>
            </a:extLst>
          </p:cNvPr>
          <p:cNvSpPr txBox="1"/>
          <p:nvPr/>
        </p:nvSpPr>
        <p:spPr>
          <a:xfrm>
            <a:off x="7441324" y="2081049"/>
            <a:ext cx="4519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Linux</a:t>
            </a:r>
            <a:r>
              <a:rPr kumimoji="1" lang="ja-JP" altLang="en-US"/>
              <a:t>コマンドで </a:t>
            </a:r>
            <a:r>
              <a:rPr kumimoji="1" lang="en-US" altLang="ja-JP" i="1" dirty="0"/>
              <a:t>.</a:t>
            </a:r>
            <a:r>
              <a:rPr kumimoji="1" lang="en-US" altLang="ja-JP" i="1" dirty="0" err="1"/>
              <a:t>bash_heiretsu.sh</a:t>
            </a:r>
            <a:r>
              <a:rPr kumimoji="1" lang="en-US" altLang="ja-JP" i="1" dirty="0"/>
              <a:t> </a:t>
            </a:r>
            <a:r>
              <a:rPr kumimoji="1" lang="ja-JP" altLang="en-US"/>
              <a:t>があるディレクトリに移動してください。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Ferret</a:t>
            </a:r>
            <a:r>
              <a:rPr kumimoji="1" lang="ja-JP" altLang="en-US"/>
              <a:t>サーバーも</a:t>
            </a:r>
            <a:r>
              <a:rPr kumimoji="1" lang="en-US" altLang="ja-JP" i="1" dirty="0"/>
              <a:t>4090_3_admin_2025-main</a:t>
            </a:r>
            <a:r>
              <a:rPr kumimoji="1" lang="ja-JP" altLang="en-US"/>
              <a:t>ディレクトリに入った後は、同じコマンド操作で辿り着けます。</a:t>
            </a:r>
          </a:p>
        </p:txBody>
      </p:sp>
    </p:spTree>
    <p:extLst>
      <p:ext uri="{BB962C8B-B14F-4D97-AF65-F5344CB8AC3E}">
        <p14:creationId xmlns:p14="http://schemas.microsoft.com/office/powerpoint/2010/main" val="61587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0C606-BF4A-65C3-D5F3-766575813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D6AEE-50DF-7DE2-8D2D-C9F3C417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r>
              <a:rPr lang="ja-JP" altLang="en-US"/>
              <a:t>実行ファイルを編集</a:t>
            </a:r>
            <a:endParaRPr kumimoji="1" lang="ja-JP" altLang="en-US"/>
          </a:p>
        </p:txBody>
      </p:sp>
      <p:pic>
        <p:nvPicPr>
          <p:cNvPr id="5" name="コンテンツ プレースホルダー 4" descr="グラフィカル ユーザー インターフェイス, テキスト, アプリケーショ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319631C-245A-522D-5B7B-92A097440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47" r="45036" b="59537"/>
          <a:stretch/>
        </p:blipFill>
        <p:spPr>
          <a:xfrm>
            <a:off x="3405351" y="1093076"/>
            <a:ext cx="8671036" cy="4124931"/>
          </a:xfrm>
          <a:ln>
            <a:solidFill>
              <a:schemeClr val="tx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997930-A1B9-F0AC-CEDF-0FEF4D23D11E}"/>
              </a:ext>
            </a:extLst>
          </p:cNvPr>
          <p:cNvSpPr txBox="1"/>
          <p:nvPr/>
        </p:nvSpPr>
        <p:spPr>
          <a:xfrm>
            <a:off x="5542955" y="5218018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Hamster</a:t>
            </a:r>
            <a:r>
              <a:rPr kumimoji="1" lang="ja-JP" altLang="en-US"/>
              <a:t>での編集例</a:t>
            </a:r>
            <a:r>
              <a:rPr kumimoji="1" lang="en-US" altLang="ja-JP" dirty="0"/>
              <a:t>(Ferret</a:t>
            </a:r>
            <a:r>
              <a:rPr lang="ja-JP" altLang="en-US"/>
              <a:t>の</a:t>
            </a:r>
            <a:r>
              <a:rPr lang="en-US" altLang="ja-JP" dirty="0"/>
              <a:t>VS Code</a:t>
            </a:r>
            <a:r>
              <a:rPr lang="ja-JP" altLang="en-US"/>
              <a:t>上でも同様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064A954-FB9B-43C0-A567-3AB39704AB04}"/>
              </a:ext>
            </a:extLst>
          </p:cNvPr>
          <p:cNvCxnSpPr>
            <a:cxnSpLocks/>
          </p:cNvCxnSpPr>
          <p:nvPr/>
        </p:nvCxnSpPr>
        <p:spPr>
          <a:xfrm>
            <a:off x="3037490" y="2662796"/>
            <a:ext cx="3678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58D9852-BF58-9B86-10FD-02BF1D00DFE2}"/>
              </a:ext>
            </a:extLst>
          </p:cNvPr>
          <p:cNvSpPr txBox="1"/>
          <p:nvPr/>
        </p:nvSpPr>
        <p:spPr>
          <a:xfrm>
            <a:off x="1698662" y="2459369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自分の名前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C831D79-7515-E479-92E0-667ABEB6588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518578" y="2906003"/>
            <a:ext cx="18867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8220F75-157B-A7C7-C8EA-A6072E7D840A}"/>
              </a:ext>
            </a:extLst>
          </p:cNvPr>
          <p:cNvSpPr txBox="1"/>
          <p:nvPr/>
        </p:nvSpPr>
        <p:spPr>
          <a:xfrm>
            <a:off x="179750" y="2721337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自分の名前</a:t>
            </a:r>
          </a:p>
        </p:txBody>
      </p:sp>
    </p:spTree>
    <p:extLst>
      <p:ext uri="{BB962C8B-B14F-4D97-AF65-F5344CB8AC3E}">
        <p14:creationId xmlns:p14="http://schemas.microsoft.com/office/powerpoint/2010/main" val="6369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CAFB2-95AF-B547-D016-93DC86D07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FB48C-0368-864A-DDE7-6D7E057A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887738-CF65-C118-C7E0-7DAFEB15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241"/>
            <a:ext cx="10515600" cy="4915722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65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71E92-AFAE-4CF3-9D26-B92C12E20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7F284-0358-A542-3EF0-F84FDEE8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592E79-68C3-5F5F-818B-0F2D3A9CA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241"/>
            <a:ext cx="10515600" cy="4915722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9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164</Words>
  <Application>Microsoft Macintosh PowerPoint</Application>
  <PresentationFormat>ワイド画面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GPU管理手順</vt:lpstr>
      <vt:lpstr>Slack上で次回実行者候補を確認</vt:lpstr>
      <vt:lpstr>空いているGPUを確認</vt:lpstr>
      <vt:lpstr>実行スクリプトがあるディレクトリに移動</vt:lpstr>
      <vt:lpstr>実行ファイルを編集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石黒 将太郎</dc:creator>
  <cp:lastModifiedBy>石黒 将太郎</cp:lastModifiedBy>
  <cp:revision>2</cp:revision>
  <dcterms:created xsi:type="dcterms:W3CDTF">2025-05-20T00:07:15Z</dcterms:created>
  <dcterms:modified xsi:type="dcterms:W3CDTF">2025-05-20T01:18:19Z</dcterms:modified>
</cp:coreProperties>
</file>