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f486af06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bf486af06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f486af0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f486af0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f486af0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f486af0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f486af0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f486af0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f486af0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f486af0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f486af06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f486af06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Threat Detection using AWS Microservices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CS-GY 9223 - Cloud Computing - Fall 2022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85875" y="3586800"/>
            <a:ext cx="8183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Vishal Prakash (vp2181@nyu.edu)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Vedang Mondreti (vm2129@nyu.edu)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Rishab Singh (rs7623@nyu.edu)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Eashan Kaushik (ek3575@ny.edu)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</a:rPr>
              <a:t>Problem Statement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Need for an automated surveillance system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Generate alerts when there is a home intrusion</a:t>
            </a:r>
            <a:endParaRPr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</a:rPr>
              <a:t>Solution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GuardDog</a:t>
            </a:r>
            <a:endParaRPr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</a:rPr>
              <a:t>Product Features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Intruder Alerts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Person and Face Detection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Facial Recognition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Signed URL for video access</a:t>
            </a:r>
            <a:endParaRPr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Flow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</a:rPr>
              <a:t>User Microservice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CRUD operations for front-end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Generate pre-signed URL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Create/Delete/View labels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Display alerts</a:t>
            </a:r>
            <a:endParaRPr>
              <a:solidFill>
                <a:srgbClr val="2021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solidFill>
                  <a:srgbClr val="202122"/>
                </a:solidFill>
              </a:rPr>
              <a:t>Video Surveillance Microservice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Capture video through any camera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Image recognition using Rekognition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Video Processing using Kinesis</a:t>
            </a:r>
            <a:endParaRPr>
              <a:solidFill>
                <a:srgbClr val="2021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○"/>
            </a:pPr>
            <a:r>
              <a:rPr lang="en">
                <a:solidFill>
                  <a:srgbClr val="202122"/>
                </a:solidFill>
              </a:rPr>
              <a:t>Generate Alerts and Send Email</a:t>
            </a:r>
            <a:endParaRPr>
              <a:solidFill>
                <a:srgbClr val="20212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175" y="1673203"/>
            <a:ext cx="3339100" cy="1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39" y="1161400"/>
            <a:ext cx="5384925" cy="33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400" y="905563"/>
            <a:ext cx="4185201" cy="39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202122"/>
                </a:solidFill>
              </a:rPr>
              <a:t>fin.</a:t>
            </a:r>
            <a:endParaRPr b="1" sz="2100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