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63" r:id="rId6"/>
    <p:sldId id="275" r:id="rId7"/>
    <p:sldId id="265" r:id="rId8"/>
    <p:sldId id="262" r:id="rId9"/>
    <p:sldId id="274" r:id="rId10"/>
    <p:sldId id="272" r:id="rId11"/>
    <p:sldId id="266" r:id="rId12"/>
    <p:sldId id="267" r:id="rId13"/>
    <p:sldId id="268" r:id="rId14"/>
    <p:sldId id="276" r:id="rId15"/>
    <p:sldId id="269" r:id="rId16"/>
    <p:sldId id="277" r:id="rId17"/>
    <p:sldId id="270" r:id="rId18"/>
    <p:sldId id="273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B346-5406-920C-79EF-DC5762F0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E8BB6-CE08-A4D0-A150-8CA15756E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1F96-5DF0-B714-D415-4462150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58D97-349E-A5D0-8066-840F52F4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559A-0AFA-F411-ABEE-FC3BF03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D43-F7C9-68DD-90B6-B647E0F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360E5-A285-A144-1D6A-4932B547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02B5-D572-76FC-5C7D-0E9F1CB5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1400-F5B9-B013-072C-7394A8A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169D-AB7E-F8D3-5F07-494FB31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6173C-1B52-2B32-8068-F7B40859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63BF4-F6B8-A849-0C72-9049B925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8AF7-EEAE-7D7C-9838-3478210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900B-81FF-497C-5237-4F759E2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9FF6-3381-F19F-86A5-DE54E7A1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1C72-93EA-A319-EB71-B9EE50DD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7A29-22BA-7C66-E477-95E14290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4787-98D5-DDC9-3276-61EFFBD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F5C9-AF6C-97A4-6D2F-A2F03325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C16D-D43B-05C8-1D62-4185F57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56F-A266-D524-3AF6-F48BA57C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8CC8-4284-302C-C59A-850A1027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4A52-66D9-131D-3ED1-1A0B4A7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9797-C0B6-FA77-5E80-BFF95B94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C7A4-052E-F3A3-BBB3-B1072D3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CD38-00DB-3D9C-DD75-00F4A3D1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43BD-869C-CC95-4F49-D13412EC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C07F8-46A5-1210-E743-0891B6CD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9551-BDEF-35F2-247D-EBA8C573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14F8-5A40-29E9-6E8F-01EFC0B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82AE4-591F-AAE8-4F15-0B232E15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B3A3-94F8-68AB-9BC2-3F0EA23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1E15-9F4C-65CE-D2E2-1155CC8C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C523-25D1-809D-0508-8B3B557D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814A-5FF6-55FE-C0A5-C3582482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DD4FE-F818-D821-B7F4-640CA842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E76A8-08D5-0FBE-6F5F-34230DC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D24C7-D020-B66E-2FAB-FF4F5848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DC3B7-E46D-B39B-1C56-EAAF5CA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7CC-C494-BC69-FE12-25FABB2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4F2B-F5D2-4677-9FB3-F54BB79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A0D4B-8A39-8204-5604-5920B6CD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4313-5BE5-9665-E8CE-FC23505C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A5806-7CAC-37DC-E1DE-90945CCC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BFA5-AA74-A325-8376-77D32FBE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4A3A-923C-48BD-F59C-D7068318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655-BDE4-3468-FC87-F3DF8530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8D46-D646-04A6-F616-DDB721C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7B360-F665-ABCB-CDA4-ACFF9E35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AD8-751D-92DE-4ECD-C15CB1C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8D0B-CB56-01E1-2CA4-167AB6F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224C-3061-5E2E-8F49-ACCAA0AA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3641-18C0-7743-2F4C-F1DA51F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98CA1-EF4D-5DD3-D784-8CD9C451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0E4E-143F-1B8B-00BA-FDFFAEA1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E6DE9-84A4-86A2-3AE3-6C524A91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3CF8-978E-4ACD-D139-A37D61C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848F-7E26-6AA9-DEB1-62B3ED95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0BD7-7947-EE0B-D4BF-2EFA618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1F99-0D5E-C052-C9D2-DB29B6A6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37C2-7AEF-20CD-F899-668637D79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7C478-0C71-4427-B4FF-073F9369AC5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DB78-0B76-2181-F1A0-4E4C8D228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A0D3-7EDB-ED73-79B5-0DF42313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6ED82-13DD-42F7-91F7-45BB3C8E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XGSJ6Zoro" TargetMode="External"/><Relationship Id="rId2" Type="http://schemas.openxmlformats.org/officeDocument/2006/relationships/hyperlink" Target="https://www.youtube.com/watch?v=boPEO2auJj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t.phys.unsw.edu.au/jw/not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6718-B6C1-E21E-464C-6D7B1C1E7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Synthesizer Development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CF96-1F3A-19B9-F24A-ACF288EF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Sieber</a:t>
            </a:r>
          </a:p>
        </p:txBody>
      </p:sp>
    </p:spTree>
    <p:extLst>
      <p:ext uri="{BB962C8B-B14F-4D97-AF65-F5344CB8AC3E}">
        <p14:creationId xmlns:p14="http://schemas.microsoft.com/office/powerpoint/2010/main" val="364034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96C3-5724-6079-55B7-CDF2D808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2 – Computers are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0FF8-98D8-2002-C37F-DC7721DB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Realistically, it is </a:t>
            </a:r>
            <a:r>
              <a:rPr lang="en-US" i="1" dirty="0"/>
              <a:t>difficult</a:t>
            </a:r>
            <a:r>
              <a:rPr lang="en-US" dirty="0"/>
              <a:t> to reach the threshold at which unwanted audio artifacts occur.</a:t>
            </a:r>
          </a:p>
          <a:p>
            <a:pPr lvl="1"/>
            <a:r>
              <a:rPr lang="en-US" dirty="0"/>
              <a:t>(Maintaining good conventions, that is).</a:t>
            </a:r>
          </a:p>
        </p:txBody>
      </p:sp>
    </p:spTree>
    <p:extLst>
      <p:ext uri="{BB962C8B-B14F-4D97-AF65-F5344CB8AC3E}">
        <p14:creationId xmlns:p14="http://schemas.microsoft.com/office/powerpoint/2010/main" val="182226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7B33-D4E5-2EFE-0549-923AE25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 –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4D25-564A-0135-F376-2ABCBAC7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VST programs generally structured?</a:t>
            </a:r>
          </a:p>
          <a:p>
            <a:r>
              <a:rPr lang="en-US" dirty="0"/>
              <a:t>How do we obtain MIDI input?</a:t>
            </a:r>
          </a:p>
          <a:p>
            <a:r>
              <a:rPr lang="en-US" dirty="0"/>
              <a:t>How do we create basic waveforms?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C00F-2FBB-549C-2793-3E4E9BB8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3AF9-59D5-B1B0-B5D7-28F3B0F9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are typically composed of three components:</a:t>
            </a:r>
          </a:p>
          <a:p>
            <a:pPr lvl="1"/>
            <a:r>
              <a:rPr lang="en-US" dirty="0"/>
              <a:t>A plugin controller file (myplugincontroller.cpp)</a:t>
            </a:r>
          </a:p>
          <a:p>
            <a:pPr lvl="1"/>
            <a:r>
              <a:rPr lang="en-US" dirty="0"/>
              <a:t>A plugin processor file (mypluginprocessor.cpp)</a:t>
            </a:r>
          </a:p>
          <a:p>
            <a:pPr lvl="1"/>
            <a:r>
              <a:rPr lang="en-US" dirty="0"/>
              <a:t>A plugin entry file (mypluginentry.cpp)</a:t>
            </a:r>
          </a:p>
          <a:p>
            <a:r>
              <a:rPr lang="en-US" dirty="0"/>
              <a:t>[].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BF1-C504-9C69-E779-356F80DA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95372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3204-4E0C-8973-5DA7-A5AE873E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3054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</a:t>
            </a:r>
            <a:r>
              <a:rPr lang="en-US" sz="2000" i="1" dirty="0"/>
              <a:t>Steinberg::</a:t>
            </a:r>
            <a:r>
              <a:rPr lang="en-US" sz="2000" i="1" dirty="0" err="1"/>
              <a:t>Vst</a:t>
            </a:r>
            <a:r>
              <a:rPr lang="en-US" sz="2000" i="1" dirty="0"/>
              <a:t> </a:t>
            </a:r>
            <a:r>
              <a:rPr lang="en-US" sz="2000" dirty="0"/>
              <a:t>namespace contains a </a:t>
            </a:r>
            <a:r>
              <a:rPr lang="en-US" sz="2000" i="1" dirty="0" err="1"/>
              <a:t>IEventList</a:t>
            </a:r>
            <a:r>
              <a:rPr lang="en-US" sz="2000" dirty="0"/>
              <a:t> class which processes “events” (i.e. signals).</a:t>
            </a:r>
          </a:p>
          <a:p>
            <a:r>
              <a:rPr lang="en-US" sz="2000" dirty="0"/>
              <a:t>The provided MIDI note found in </a:t>
            </a:r>
            <a:r>
              <a:rPr lang="en-US" sz="2000" i="1" dirty="0" err="1"/>
              <a:t>event.noteOn.pitch</a:t>
            </a:r>
            <a:r>
              <a:rPr lang="en-US" sz="2000" dirty="0"/>
              <a:t> is used to calculate </a:t>
            </a:r>
            <a:r>
              <a:rPr lang="en-US" sz="2000" dirty="0" err="1"/>
              <a:t>fFrequency</a:t>
            </a:r>
            <a:r>
              <a:rPr lang="en-US" sz="2000" dirty="0"/>
              <a:t> in relation to a particular reference note (A4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440 Hz, MIDI # 69). 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92CE2-8505-83CF-25B1-ED431B57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60" y="1991016"/>
            <a:ext cx="5100539" cy="30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4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25A-E0A9-245C-15C8-B14447F5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Obtaining MIDI Input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77CA-633A-1D84-27CD-8B9038E0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5091585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Notes lower than our reference pitch will generate a power of 2 to a negative exponent (!)</a:t>
            </a:r>
          </a:p>
          <a:p>
            <a:r>
              <a:rPr lang="en-US" sz="2000" dirty="0"/>
              <a:t>This is expected as the resulting frequency will be </a:t>
            </a:r>
            <a:r>
              <a:rPr lang="en-US" sz="2000" i="1" dirty="0"/>
              <a:t>lower</a:t>
            </a:r>
            <a:r>
              <a:rPr lang="en-US" sz="2000" dirty="0"/>
              <a:t> than our reference pitch when multiplied.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6EC1A-0FE5-42C0-3BC5-9F37E63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23" y="741391"/>
            <a:ext cx="3917244" cy="53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675-1136-12AB-81FB-2994DE90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007272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Creating Waveforms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7EDB-0040-65D8-6548-406ED35D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70909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for loop is used to iterate through each sample of the current buffer.</a:t>
            </a:r>
          </a:p>
          <a:p>
            <a:r>
              <a:rPr lang="en-US" sz="2000" dirty="0"/>
              <a:t>[].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4201D-46E1-3A01-D848-9A58E031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953"/>
            <a:ext cx="5451689" cy="43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5441-6DF2-9EFF-E7B2-DE006D6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Creating Waveforms in Code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317F-E7FD-70E6-501B-7B413BDC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30F-D836-A774-F725-90248FC0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 – Program Demo</a:t>
            </a:r>
          </a:p>
        </p:txBody>
      </p:sp>
    </p:spTree>
    <p:extLst>
      <p:ext uri="{BB962C8B-B14F-4D97-AF65-F5344CB8AC3E}">
        <p14:creationId xmlns:p14="http://schemas.microsoft.com/office/powerpoint/2010/main" val="384970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24C1-28A2-6C11-0ED0-A131C13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9A7-FD56-F613-2ABB-45879F53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E526-8BFB-81FA-F14A-E36FC626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88C2-1B19-8F22-9D81-4B98AF1C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https://www.youtube.com/watch?v=boPEO2auJj4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https://www.youtube.com/watch?v=SJXGSJ6Zoro</a:t>
            </a:r>
            <a:endParaRPr lang="en-US" dirty="0"/>
          </a:p>
          <a:p>
            <a:r>
              <a:rPr lang="en-US" dirty="0">
                <a:hlinkClick r:id="rId4"/>
              </a:rPr>
              <a:t>https://newt.phys.unsw.edu.au/jw/notes.html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6E46-DFC4-D345-2E50-6710F36A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3C88-2218-5474-9418-672FD637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Sound </a:t>
            </a:r>
            <a:r>
              <a:rPr lang="en-US" dirty="0">
                <a:sym typeface="Wingdings" panose="05000000000000000000" pitchFamily="2" charset="2"/>
              </a:rPr>
              <a:t> Processing</a:t>
            </a:r>
          </a:p>
          <a:p>
            <a:r>
              <a:rPr lang="en-US" dirty="0"/>
              <a:t>Practical Application</a:t>
            </a:r>
          </a:p>
          <a:p>
            <a:pPr lvl="1"/>
            <a:r>
              <a:rPr lang="en-US" dirty="0"/>
              <a:t>UML Diagram</a:t>
            </a:r>
          </a:p>
          <a:p>
            <a:pPr lvl="1"/>
            <a:r>
              <a:rPr lang="en-US" dirty="0"/>
              <a:t>Specifics for VST3</a:t>
            </a:r>
          </a:p>
          <a:p>
            <a:r>
              <a:rPr lang="en-US" dirty="0"/>
              <a:t>Demo of Software + Uses</a:t>
            </a:r>
          </a:p>
          <a:p>
            <a:pPr lvl="1"/>
            <a:r>
              <a:rPr lang="en-US" dirty="0"/>
              <a:t>VST3PluginTestHost and DAWs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581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FE0E-668E-FC2F-ECCB-5314EF44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 –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FC0C-7907-5881-6F82-6B5D5A83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create a digital representation of sound?</a:t>
            </a:r>
          </a:p>
          <a:p>
            <a:r>
              <a:rPr lang="en-US" dirty="0"/>
              <a:t>What problems do we have to overcome?</a:t>
            </a:r>
          </a:p>
          <a:p>
            <a:r>
              <a:rPr lang="en-US" dirty="0"/>
              <a:t>What tools are available to 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1326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4B5-E4DF-A615-483B-D5B51EEC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12AC-516C-EFB2-D686-EFAAEFDE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is taken by measuring the amplitude of a wave at a point in time.</a:t>
            </a:r>
          </a:p>
          <a:p>
            <a:pPr lvl="1"/>
            <a:r>
              <a:rPr lang="en-US" dirty="0"/>
              <a:t>Floating point number [-1, 1]</a:t>
            </a:r>
          </a:p>
          <a:p>
            <a:r>
              <a:rPr lang="en-US" dirty="0"/>
              <a:t>Audio is represented digitally by taking samples at regular intervals.</a:t>
            </a:r>
          </a:p>
          <a:p>
            <a:r>
              <a:rPr lang="en-US" dirty="0"/>
              <a:t>Sample rate is the measurement of samples/second.</a:t>
            </a:r>
          </a:p>
          <a:p>
            <a:pPr lvl="1"/>
            <a:r>
              <a:rPr lang="en-US" dirty="0"/>
              <a:t>44.1 kHz, 48 kHz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AE59-474D-D6DB-80CE-A093DFF5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Signals - Example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6AE7F10-D976-0705-1C68-8D200B496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4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7BE3-9ACB-63BD-683D-E5190552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Digital Audio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7179E-BD29-D34D-2083-E46250A28B32}"/>
              </a:ext>
            </a:extLst>
          </p:cNvPr>
          <p:cNvSpPr/>
          <p:nvPr/>
        </p:nvSpPr>
        <p:spPr>
          <a:xfrm>
            <a:off x="1493520" y="4805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plug-in</a:t>
            </a:r>
          </a:p>
          <a:p>
            <a:pPr algn="ctr"/>
            <a:r>
              <a:rPr lang="en-US" dirty="0"/>
              <a:t>(VST, AAX, CLAP,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51942-68E2-8268-383C-7C2527E80ED4}"/>
              </a:ext>
            </a:extLst>
          </p:cNvPr>
          <p:cNvSpPr/>
          <p:nvPr/>
        </p:nvSpPr>
        <p:spPr>
          <a:xfrm>
            <a:off x="574040" y="41757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 Application (FL Studio, Cubase, Ableton, Logic, etc.)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9E9AB-0C4B-6C44-5203-1EFAF3FE0CBD}"/>
              </a:ext>
            </a:extLst>
          </p:cNvPr>
          <p:cNvCxnSpPr>
            <a:cxnSpLocks/>
          </p:cNvCxnSpPr>
          <p:nvPr/>
        </p:nvCxnSpPr>
        <p:spPr>
          <a:xfrm>
            <a:off x="521208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5DD-F723-AA86-BA59-3EA6778A74A4}"/>
              </a:ext>
            </a:extLst>
          </p:cNvPr>
          <p:cNvSpPr/>
          <p:nvPr/>
        </p:nvSpPr>
        <p:spPr>
          <a:xfrm>
            <a:off x="5882516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driver</a:t>
            </a:r>
          </a:p>
          <a:p>
            <a:pPr algn="ctr"/>
            <a:r>
              <a:rPr lang="en-US" dirty="0"/>
              <a:t>(ASIO, Core Audio, etc.)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02093-1DEB-9102-D5AE-67E2DA075352}"/>
              </a:ext>
            </a:extLst>
          </p:cNvPr>
          <p:cNvSpPr/>
          <p:nvPr/>
        </p:nvSpPr>
        <p:spPr>
          <a:xfrm>
            <a:off x="9225404" y="45516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(Windows, Mac, etc.)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40EBB-1BC8-1C81-EC3D-70FF9B94D06C}"/>
              </a:ext>
            </a:extLst>
          </p:cNvPr>
          <p:cNvCxnSpPr>
            <a:cxnSpLocks/>
          </p:cNvCxnSpPr>
          <p:nvPr/>
        </p:nvCxnSpPr>
        <p:spPr>
          <a:xfrm>
            <a:off x="8585200" y="495808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072A3-0976-81C4-D960-F6A710C8E5FD}"/>
              </a:ext>
            </a:extLst>
          </p:cNvPr>
          <p:cNvCxnSpPr>
            <a:cxnSpLocks/>
          </p:cNvCxnSpPr>
          <p:nvPr/>
        </p:nvCxnSpPr>
        <p:spPr>
          <a:xfrm flipH="1">
            <a:off x="10485120" y="3505200"/>
            <a:ext cx="124" cy="861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5F563-0F1E-53AC-4FF0-B20335594D8E}"/>
              </a:ext>
            </a:extLst>
          </p:cNvPr>
          <p:cNvSpPr/>
          <p:nvPr/>
        </p:nvSpPr>
        <p:spPr>
          <a:xfrm>
            <a:off x="10007724" y="2845912"/>
            <a:ext cx="954792" cy="412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ED199-F763-071E-EBB4-3D8FCCA6D531}"/>
              </a:ext>
            </a:extLst>
          </p:cNvPr>
          <p:cNvSpPr/>
          <p:nvPr/>
        </p:nvSpPr>
        <p:spPr>
          <a:xfrm>
            <a:off x="5882516" y="2672080"/>
            <a:ext cx="25196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Sound card</a:t>
            </a:r>
          </a:p>
          <a:p>
            <a:pPr algn="ctr"/>
            <a:r>
              <a:rPr lang="en-US" dirty="0"/>
              <a:t>(Generally Integrated)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FE7562-267D-90C0-3947-6DFD6C2F0D0D}"/>
              </a:ext>
            </a:extLst>
          </p:cNvPr>
          <p:cNvCxnSpPr>
            <a:cxnSpLocks/>
          </p:cNvCxnSpPr>
          <p:nvPr/>
        </p:nvCxnSpPr>
        <p:spPr>
          <a:xfrm>
            <a:off x="8592789" y="3078480"/>
            <a:ext cx="1203898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3E0CD33-88EE-8C96-B1A9-54417CA9A465}"/>
              </a:ext>
            </a:extLst>
          </p:cNvPr>
          <p:cNvSpPr/>
          <p:nvPr/>
        </p:nvSpPr>
        <p:spPr>
          <a:xfrm>
            <a:off x="576456" y="2296160"/>
            <a:ext cx="4424804" cy="15849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Speakers, Microphones, etc.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A825F7-E1C4-982B-4578-FA1C5C8CE0E3}"/>
              </a:ext>
            </a:extLst>
          </p:cNvPr>
          <p:cNvCxnSpPr>
            <a:cxnSpLocks/>
          </p:cNvCxnSpPr>
          <p:nvPr/>
        </p:nvCxnSpPr>
        <p:spPr>
          <a:xfrm>
            <a:off x="5212080" y="3098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2B77E-FA9D-EA8B-D1E7-1879DBE79EFC}"/>
              </a:ext>
            </a:extLst>
          </p:cNvPr>
          <p:cNvSpPr/>
          <p:nvPr/>
        </p:nvSpPr>
        <p:spPr>
          <a:xfrm>
            <a:off x="988029" y="2845912"/>
            <a:ext cx="1480913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DAC (output to speaker)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C2B719-17AC-3131-588D-A5D98A95F465}"/>
              </a:ext>
            </a:extLst>
          </p:cNvPr>
          <p:cNvSpPr/>
          <p:nvPr/>
        </p:nvSpPr>
        <p:spPr>
          <a:xfrm>
            <a:off x="2851692" y="2848928"/>
            <a:ext cx="1761614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 (input to audio interface)</a:t>
            </a:r>
          </a:p>
        </p:txBody>
      </p:sp>
    </p:spTree>
    <p:extLst>
      <p:ext uri="{BB962C8B-B14F-4D97-AF65-F5344CB8AC3E}">
        <p14:creationId xmlns:p14="http://schemas.microsoft.com/office/powerpoint/2010/main" val="21137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45D-70E7-A2CF-CE64-3B4AFA0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real time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EABB-AA0A-0054-1A4C-66B4077F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has hard time requirements </a:t>
            </a:r>
            <a:r>
              <a:rPr lang="en-US" dirty="0">
                <a:sym typeface="Wingdings" panose="05000000000000000000" pitchFamily="2" charset="2"/>
              </a:rPr>
              <a:t> audio stack waits for nothing.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2C3-BEBE-4C99-8707-10C05338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12192000" cy="215658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All these things </a:t>
            </a:r>
            <a:r>
              <a:rPr lang="en-US" sz="4800" dirty="0"/>
              <a:t>aren’t</a:t>
            </a:r>
            <a:r>
              <a:rPr lang="en-US" sz="5400" dirty="0"/>
              <a:t> really an issue.</a:t>
            </a:r>
          </a:p>
        </p:txBody>
      </p:sp>
    </p:spTree>
    <p:extLst>
      <p:ext uri="{BB962C8B-B14F-4D97-AF65-F5344CB8AC3E}">
        <p14:creationId xmlns:p14="http://schemas.microsoft.com/office/powerpoint/2010/main" val="326276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2A5E-A63F-37B5-D5FD-6931D2BE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1 – Software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FE8-C5E7-290A-C00A-5E5298F8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plugin frameworks:</a:t>
            </a:r>
          </a:p>
          <a:p>
            <a:pPr lvl="1"/>
            <a:r>
              <a:rPr lang="en-US" dirty="0" err="1"/>
              <a:t>Juce</a:t>
            </a:r>
            <a:r>
              <a:rPr lang="en-US" dirty="0"/>
              <a:t>, iPlug2, </a:t>
            </a:r>
            <a:r>
              <a:rPr lang="en-US" dirty="0" err="1"/>
              <a:t>dplug</a:t>
            </a:r>
            <a:r>
              <a:rPr lang="en-US" dirty="0"/>
              <a:t>, DISTHRO, etc.</a:t>
            </a:r>
          </a:p>
          <a:p>
            <a:r>
              <a:rPr lang="en-US" dirty="0"/>
              <a:t>Various SDKs:</a:t>
            </a:r>
          </a:p>
          <a:p>
            <a:pPr lvl="1"/>
            <a:r>
              <a:rPr lang="en-US" dirty="0"/>
              <a:t>VST SDK, AAX SDK, etc.</a:t>
            </a:r>
          </a:p>
          <a:p>
            <a:pPr lvl="1"/>
            <a:endParaRPr lang="en-US" dirty="0"/>
          </a:p>
          <a:p>
            <a:r>
              <a:rPr lang="en-US" dirty="0"/>
              <a:t>Each make handling the digital audio stack easier.</a:t>
            </a:r>
          </a:p>
        </p:txBody>
      </p:sp>
    </p:spTree>
    <p:extLst>
      <p:ext uri="{BB962C8B-B14F-4D97-AF65-F5344CB8AC3E}">
        <p14:creationId xmlns:p14="http://schemas.microsoft.com/office/powerpoint/2010/main" val="418713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C10AD2B8-D1B3-4981-BD02-61CB54D2F0A0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desmos.com/calculator/8kjdkxokhc&quot;,&quot;values&quot;:{},&quot;data&quot;:{&quot;uri&quot;:&quot;www.desmos.com/calculator/8kjdkxokhc&quot;},&quot;secure&quot;:false}],&quot;name&quot;:&quot;www.desmos.com/calculator/8kjdkxokhc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524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Virtual Synthesizer Development in C++</vt:lpstr>
      <vt:lpstr>Overview</vt:lpstr>
      <vt:lpstr>Part 1 – Theory</vt:lpstr>
      <vt:lpstr>Discrete Signals</vt:lpstr>
      <vt:lpstr>Discrete Signals - Example</vt:lpstr>
      <vt:lpstr>Processing Digital Audio</vt:lpstr>
      <vt:lpstr>Problems with real time audio</vt:lpstr>
      <vt:lpstr>All these things aren’t really an issue.</vt:lpstr>
      <vt:lpstr>Reason 1 – Software Available</vt:lpstr>
      <vt:lpstr>Reason 2 – Computers are good</vt:lpstr>
      <vt:lpstr>Part 2 – Practical Application</vt:lpstr>
      <vt:lpstr>Structure</vt:lpstr>
      <vt:lpstr>Obtaining MIDI Input</vt:lpstr>
      <vt:lpstr>Obtaining MIDI Input (cont.)</vt:lpstr>
      <vt:lpstr>Creating Waveforms in Code</vt:lpstr>
      <vt:lpstr>Creating Waveforms in Code (cont.)</vt:lpstr>
      <vt:lpstr>Part 3 – Program Demo</vt:lpstr>
      <vt:lpstr>Future Work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Sieber</dc:creator>
  <cp:lastModifiedBy>Will Sieber</cp:lastModifiedBy>
  <cp:revision>128</cp:revision>
  <dcterms:created xsi:type="dcterms:W3CDTF">2024-05-13T15:23:03Z</dcterms:created>
  <dcterms:modified xsi:type="dcterms:W3CDTF">2024-05-25T19:27:50Z</dcterms:modified>
</cp:coreProperties>
</file>