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11"/>
  </p:notesMasterIdLst>
  <p:sldIdLst>
    <p:sldId id="256" r:id="rId2"/>
    <p:sldId id="259" r:id="rId3"/>
    <p:sldId id="308" r:id="rId4"/>
    <p:sldId id="262" r:id="rId5"/>
    <p:sldId id="309" r:id="rId6"/>
    <p:sldId id="310" r:id="rId7"/>
    <p:sldId id="311" r:id="rId8"/>
    <p:sldId id="267" r:id="rId9"/>
    <p:sldId id="31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AF8"/>
    <a:srgbClr val="82AE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DBF558-5CCB-4717-B45D-6434E513AEE4}">
  <a:tblStyle styleId="{79DBF558-5CCB-4717-B45D-6434E513AE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61" autoAdjust="0"/>
  </p:normalViewPr>
  <p:slideViewPr>
    <p:cSldViewPr snapToGrid="0">
      <p:cViewPr varScale="1">
        <p:scale>
          <a:sx n="63" d="100"/>
          <a:sy n="63" d="100"/>
        </p:scale>
        <p:origin x="77"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6"/>
        <p:cNvGrpSpPr/>
        <p:nvPr/>
      </p:nvGrpSpPr>
      <p:grpSpPr>
        <a:xfrm>
          <a:off x="0" y="0"/>
          <a:ext cx="0" cy="0"/>
          <a:chOff x="0" y="0"/>
          <a:chExt cx="0" cy="0"/>
        </a:xfrm>
      </p:grpSpPr>
      <p:sp>
        <p:nvSpPr>
          <p:cNvPr id="1727" name="Google Shape;17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8" name="Google Shape;17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老师好，我们的项目是</a:t>
            </a:r>
            <a:r>
              <a:rPr lang="en-US" altLang="zh-CN" dirty="0" err="1"/>
              <a:t>Intelli</a:t>
            </a:r>
            <a:r>
              <a:rPr lang="en-US" altLang="zh-CN" dirty="0"/>
              <a:t> </a:t>
            </a:r>
            <a:r>
              <a:rPr lang="en-US" altLang="zh-CN" dirty="0" err="1"/>
              <a:t>Todo</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1"/>
        <p:cNvGrpSpPr/>
        <p:nvPr/>
      </p:nvGrpSpPr>
      <p:grpSpPr>
        <a:xfrm>
          <a:off x="0" y="0"/>
          <a:ext cx="0" cy="0"/>
          <a:chOff x="0" y="0"/>
          <a:chExt cx="0" cy="0"/>
        </a:xfrm>
      </p:grpSpPr>
      <p:sp>
        <p:nvSpPr>
          <p:cNvPr id="1762" name="Google Shape;1762;g898feb88a6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3" name="Google Shape;1763;g898feb88a6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1"/>
        <p:cNvGrpSpPr/>
        <p:nvPr/>
      </p:nvGrpSpPr>
      <p:grpSpPr>
        <a:xfrm>
          <a:off x="0" y="0"/>
          <a:ext cx="0" cy="0"/>
          <a:chOff x="0" y="0"/>
          <a:chExt cx="0" cy="0"/>
        </a:xfrm>
      </p:grpSpPr>
      <p:sp>
        <p:nvSpPr>
          <p:cNvPr id="3862" name="Google Shape;3862;gb0babbdd12_1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3" name="Google Shape;3863;gb0babbdd12_1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在</a:t>
            </a:r>
            <a:r>
              <a:rPr lang="en-US" altLang="zh-CN" dirty="0"/>
              <a:t>《</a:t>
            </a:r>
            <a:r>
              <a:rPr lang="zh-CN" altLang="en-US" dirty="0"/>
              <a:t>选择的悖论</a:t>
            </a:r>
            <a:r>
              <a:rPr lang="en-US" altLang="zh-CN" dirty="0"/>
              <a:t>》</a:t>
            </a:r>
            <a:r>
              <a:rPr lang="zh-CN" altLang="en-US" dirty="0"/>
              <a:t>这本书中，施瓦茨提出了一个革命性的观点：幸福意味着拥有自由和选择，</a:t>
            </a:r>
            <a:r>
              <a:rPr lang="zh-CN" altLang="en-US" sz="1100" dirty="0">
                <a:solidFill>
                  <a:schemeClr val="bg1"/>
                </a:solidFill>
                <a:latin typeface="PingFang SC" panose="020B0400000000000000" pitchFamily="34" charset="-122"/>
                <a:ea typeface="PingFang SC" panose="020B0400000000000000" pitchFamily="34" charset="-122"/>
              </a:rPr>
              <a:t>但更多的自由和选择并不能带来更大的幸福，相反，</a:t>
            </a:r>
            <a:r>
              <a:rPr lang="zh-CN" altLang="en-US" sz="1100" dirty="0">
                <a:solidFill>
                  <a:srgbClr val="30DCFF"/>
                </a:solidFill>
                <a:latin typeface="PingFang SC" panose="020B0400000000000000" pitchFamily="34" charset="-122"/>
                <a:ea typeface="PingFang SC" panose="020B0400000000000000" pitchFamily="34" charset="-122"/>
              </a:rPr>
              <a:t>选择越多，幸福越少</a:t>
            </a:r>
            <a:r>
              <a:rPr lang="zh-CN" altLang="en-US" sz="1100" dirty="0">
                <a:solidFill>
                  <a:schemeClr val="bg1"/>
                </a:solidFill>
                <a:latin typeface="PingFang SC" panose="020B0400000000000000" pitchFamily="34" charset="-122"/>
                <a:ea typeface="PingFang SC" panose="020B0400000000000000" pitchFamily="34" charset="-122"/>
              </a:rPr>
              <a:t>！</a:t>
            </a:r>
            <a:endParaRPr lang="en-US" altLang="zh-CN" sz="1100" dirty="0">
              <a:solidFill>
                <a:schemeClr val="bg1"/>
              </a:solidFill>
              <a:latin typeface="PingFang SC" panose="020B0400000000000000" pitchFamily="34" charset="-122"/>
              <a:ea typeface="PingFang SC" panose="020B0400000000000000" pitchFamily="34" charset="-122"/>
            </a:endParaRPr>
          </a:p>
          <a:p>
            <a:pPr marL="0" lvl="0" indent="0" algn="l" rtl="0">
              <a:spcBef>
                <a:spcPts val="0"/>
              </a:spcBef>
              <a:spcAft>
                <a:spcPts val="0"/>
              </a:spcAft>
              <a:buNone/>
            </a:pPr>
            <a:r>
              <a:rPr kumimoji="1" lang="zh-CN" altLang="en-US" sz="1100" dirty="0">
                <a:solidFill>
                  <a:schemeClr val="bg1"/>
                </a:solidFill>
                <a:latin typeface="PingFang SC" panose="020B0400000000000000" pitchFamily="34" charset="-122"/>
                <a:ea typeface="PingFang SC" panose="020B0400000000000000" pitchFamily="34" charset="-122"/>
              </a:rPr>
              <a:t>许多人都有使用</a:t>
            </a:r>
            <a:r>
              <a:rPr kumimoji="1" lang="en-US" altLang="zh-CN" sz="1100" dirty="0" err="1">
                <a:solidFill>
                  <a:schemeClr val="bg1"/>
                </a:solidFill>
                <a:latin typeface="PingFang SC" panose="020B0400000000000000" pitchFamily="34" charset="-122"/>
                <a:ea typeface="PingFang SC" panose="020B0400000000000000" pitchFamily="34" charset="-122"/>
              </a:rPr>
              <a:t>ToDo</a:t>
            </a:r>
            <a:r>
              <a:rPr kumimoji="1" lang="en-US" altLang="zh-CN" sz="1100" dirty="0">
                <a:solidFill>
                  <a:schemeClr val="bg1"/>
                </a:solidFill>
                <a:latin typeface="PingFang SC" panose="020B0400000000000000" pitchFamily="34" charset="-122"/>
                <a:ea typeface="PingFang SC" panose="020B0400000000000000" pitchFamily="34" charset="-122"/>
              </a:rPr>
              <a:t> List</a:t>
            </a:r>
            <a:r>
              <a:rPr kumimoji="1" lang="zh-CN" altLang="en-US" sz="1100" dirty="0">
                <a:solidFill>
                  <a:schemeClr val="bg1"/>
                </a:solidFill>
                <a:latin typeface="PingFang SC" panose="020B0400000000000000" pitchFamily="34" charset="-122"/>
                <a:ea typeface="PingFang SC" panose="020B0400000000000000" pitchFamily="34" charset="-122"/>
              </a:rPr>
              <a:t>软件的习惯，这些软件通常</a:t>
            </a:r>
            <a:r>
              <a:rPr kumimoji="1" lang="zh-CN" altLang="en-US" sz="1100" dirty="0">
                <a:solidFill>
                  <a:srgbClr val="30DCFF"/>
                </a:solidFill>
                <a:latin typeface="PingFang SC" panose="020B0400000000000000" pitchFamily="34" charset="-122"/>
                <a:ea typeface="PingFang SC" panose="020B0400000000000000" pitchFamily="34" charset="-122"/>
              </a:rPr>
              <a:t>允许用户在创建新任务时选择任务的分类</a:t>
            </a:r>
            <a:r>
              <a:rPr kumimoji="1" lang="zh-CN" altLang="en-US" sz="1100" dirty="0">
                <a:solidFill>
                  <a:schemeClr val="bg1"/>
                </a:solidFill>
                <a:latin typeface="PingFang SC" panose="020B0400000000000000" pitchFamily="34" charset="-122"/>
                <a:ea typeface="PingFang SC" panose="020B0400000000000000" pitchFamily="34" charset="-122"/>
              </a:rPr>
              <a:t>，但这样可能会让用户更加困扰，所以我们探索了能否使用机器学习的技术减少用户选择的负担</a:t>
            </a:r>
            <a:endParaRPr dirty="0"/>
          </a:p>
        </p:txBody>
      </p:sp>
    </p:spTree>
    <p:extLst>
      <p:ext uri="{BB962C8B-B14F-4D97-AF65-F5344CB8AC3E}">
        <p14:creationId xmlns:p14="http://schemas.microsoft.com/office/powerpoint/2010/main" val="380062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b0ac4e247a_6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b0ac4e247a_6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在考虑了用户体验和交互性后我们对项目一些功能进行了设计和实现</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7"/>
        <p:cNvGrpSpPr/>
        <p:nvPr/>
      </p:nvGrpSpPr>
      <p:grpSpPr>
        <a:xfrm>
          <a:off x="0" y="0"/>
          <a:ext cx="0" cy="0"/>
          <a:chOff x="0" y="0"/>
          <a:chExt cx="0" cy="0"/>
        </a:xfrm>
      </p:grpSpPr>
      <p:sp>
        <p:nvSpPr>
          <p:cNvPr id="1788" name="Google Shape;1788;gaf72e47015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9" name="Google Shape;1789;gaf72e47015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首先是语音识别部分，我们使用语音识别添加、删除或者完成</a:t>
            </a:r>
            <a:r>
              <a:rPr lang="en-US" altLang="zh-CN" dirty="0"/>
              <a:t>to-do list</a:t>
            </a:r>
            <a:r>
              <a:rPr lang="zh-CN" altLang="en-US" dirty="0"/>
              <a:t>，并且使用呼吸灯更清楚地体现出用户的语音是否被录入</a:t>
            </a:r>
            <a:endParaRPr dirty="0"/>
          </a:p>
        </p:txBody>
      </p:sp>
    </p:spTree>
    <p:extLst>
      <p:ext uri="{BB962C8B-B14F-4D97-AF65-F5344CB8AC3E}">
        <p14:creationId xmlns:p14="http://schemas.microsoft.com/office/powerpoint/2010/main" val="3548104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7"/>
        <p:cNvGrpSpPr/>
        <p:nvPr/>
      </p:nvGrpSpPr>
      <p:grpSpPr>
        <a:xfrm>
          <a:off x="0" y="0"/>
          <a:ext cx="0" cy="0"/>
          <a:chOff x="0" y="0"/>
          <a:chExt cx="0" cy="0"/>
        </a:xfrm>
      </p:grpSpPr>
      <p:sp>
        <p:nvSpPr>
          <p:cNvPr id="1788" name="Google Shape;1788;gaf72e47015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9" name="Google Shape;1789;gaf72e47015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对于一些基础分类，我们也结合了用户自身的情况给其更直观的体验，比如将用户在运动分类下的</a:t>
            </a:r>
            <a:r>
              <a:rPr lang="en-US" altLang="zh-CN" dirty="0"/>
              <a:t>to-do list</a:t>
            </a:r>
            <a:r>
              <a:rPr lang="zh-CN" altLang="en-US" dirty="0"/>
              <a:t>与用户的每日步数结合起来，就可以直接在待办界面看到今天的运动情况等</a:t>
            </a:r>
            <a:endParaRPr dirty="0"/>
          </a:p>
        </p:txBody>
      </p:sp>
    </p:spTree>
    <p:extLst>
      <p:ext uri="{BB962C8B-B14F-4D97-AF65-F5344CB8AC3E}">
        <p14:creationId xmlns:p14="http://schemas.microsoft.com/office/powerpoint/2010/main" val="2114360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7"/>
        <p:cNvGrpSpPr/>
        <p:nvPr/>
      </p:nvGrpSpPr>
      <p:grpSpPr>
        <a:xfrm>
          <a:off x="0" y="0"/>
          <a:ext cx="0" cy="0"/>
          <a:chOff x="0" y="0"/>
          <a:chExt cx="0" cy="0"/>
        </a:xfrm>
      </p:grpSpPr>
      <p:sp>
        <p:nvSpPr>
          <p:cNvPr id="1788" name="Google Shape;1788;gaf72e47015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9" name="Google Shape;1789;gaf72e47015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对于各种待办而言，我们使用了</a:t>
            </a:r>
            <a:r>
              <a:rPr lang="en-US" altLang="zh-CN" dirty="0"/>
              <a:t>***</a:t>
            </a:r>
            <a:r>
              <a:rPr lang="zh-CN" altLang="en-US" dirty="0"/>
              <a:t>（填入进行分类的方法），对用户的输入进行了分类，我们所使用的模型也可以通过实时训练得到</a:t>
            </a:r>
            <a:endParaRPr dirty="0"/>
          </a:p>
        </p:txBody>
      </p:sp>
    </p:spTree>
    <p:extLst>
      <p:ext uri="{BB962C8B-B14F-4D97-AF65-F5344CB8AC3E}">
        <p14:creationId xmlns:p14="http://schemas.microsoft.com/office/powerpoint/2010/main" val="3130685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0"/>
        <p:cNvGrpSpPr/>
        <p:nvPr/>
      </p:nvGrpSpPr>
      <p:grpSpPr>
        <a:xfrm>
          <a:off x="0" y="0"/>
          <a:ext cx="0" cy="0"/>
          <a:chOff x="0" y="0"/>
          <a:chExt cx="0" cy="0"/>
        </a:xfrm>
      </p:grpSpPr>
      <p:sp>
        <p:nvSpPr>
          <p:cNvPr id="3161" name="Google Shape;3161;gb0ac4e247a_6_1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2" name="Google Shape;3162;gb0ac4e247a_6_1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最后是我们的团队情况</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1"/>
        <p:cNvGrpSpPr/>
        <p:nvPr/>
      </p:nvGrpSpPr>
      <p:grpSpPr>
        <a:xfrm>
          <a:off x="0" y="0"/>
          <a:ext cx="0" cy="0"/>
          <a:chOff x="0" y="0"/>
          <a:chExt cx="0" cy="0"/>
        </a:xfrm>
      </p:grpSpPr>
      <p:sp>
        <p:nvSpPr>
          <p:cNvPr id="3782" name="Google Shape;3782;gb0ac4e247a_6_2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3" name="Google Shape;3783;gb0ac4e247a_6_2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我们团队的分工如</a:t>
            </a:r>
            <a:r>
              <a:rPr lang="en-US" altLang="zh-CN" dirty="0"/>
              <a:t>ppt</a:t>
            </a:r>
            <a:r>
              <a:rPr lang="zh-CN" altLang="en-US" dirty="0"/>
              <a:t>所示，我负责分类器的实现，香宁雨负责语音识别功能的实现，翟晨昊负责</a:t>
            </a:r>
            <a:r>
              <a:rPr lang="en-US" altLang="zh-CN" dirty="0"/>
              <a:t>to-do list</a:t>
            </a:r>
            <a:r>
              <a:rPr lang="zh-CN" altLang="en-US"/>
              <a:t>功能的实现</a:t>
            </a:r>
            <a:endParaRPr dirty="0"/>
          </a:p>
        </p:txBody>
      </p:sp>
    </p:spTree>
    <p:extLst>
      <p:ext uri="{BB962C8B-B14F-4D97-AF65-F5344CB8AC3E}">
        <p14:creationId xmlns:p14="http://schemas.microsoft.com/office/powerpoint/2010/main" val="1381830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95925" y="291324"/>
            <a:ext cx="8336062"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11;p2"/>
          <p:cNvGrpSpPr/>
          <p:nvPr/>
        </p:nvGrpSpPr>
        <p:grpSpPr>
          <a:xfrm>
            <a:off x="8341543" y="2282008"/>
            <a:ext cx="569676" cy="380612"/>
            <a:chOff x="8341543" y="2282008"/>
            <a:chExt cx="569676" cy="380612"/>
          </a:xfrm>
        </p:grpSpPr>
        <p:sp>
          <p:nvSpPr>
            <p:cNvPr id="12" name="Google Shape;12;p2"/>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 name="Google Shape;14;p2"/>
          <p:cNvGrpSpPr/>
          <p:nvPr/>
        </p:nvGrpSpPr>
        <p:grpSpPr>
          <a:xfrm>
            <a:off x="8341543" y="1721094"/>
            <a:ext cx="569676" cy="380612"/>
            <a:chOff x="8341543" y="1721094"/>
            <a:chExt cx="569676" cy="380612"/>
          </a:xfrm>
        </p:grpSpPr>
        <p:sp>
          <p:nvSpPr>
            <p:cNvPr id="15" name="Google Shape;15;p2"/>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 name="Google Shape;17;p2"/>
          <p:cNvGrpSpPr/>
          <p:nvPr/>
        </p:nvGrpSpPr>
        <p:grpSpPr>
          <a:xfrm>
            <a:off x="8346273" y="1183592"/>
            <a:ext cx="568486" cy="388014"/>
            <a:chOff x="8346273" y="1183592"/>
            <a:chExt cx="568486" cy="388014"/>
          </a:xfrm>
        </p:grpSpPr>
        <p:sp>
          <p:nvSpPr>
            <p:cNvPr id="18" name="Google Shape;18;p2"/>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8341543" y="606635"/>
            <a:ext cx="569676" cy="388014"/>
            <a:chOff x="8341543" y="606635"/>
            <a:chExt cx="569676" cy="388014"/>
          </a:xfrm>
        </p:grpSpPr>
        <p:sp>
          <p:nvSpPr>
            <p:cNvPr id="21" name="Google Shape;21;p2"/>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 name="Google Shape;23;p2"/>
          <p:cNvGrpSpPr/>
          <p:nvPr/>
        </p:nvGrpSpPr>
        <p:grpSpPr>
          <a:xfrm>
            <a:off x="8341543" y="2842933"/>
            <a:ext cx="569676" cy="380612"/>
            <a:chOff x="8341543" y="2282008"/>
            <a:chExt cx="569676" cy="380612"/>
          </a:xfrm>
        </p:grpSpPr>
        <p:sp>
          <p:nvSpPr>
            <p:cNvPr id="24" name="Google Shape;24;p2"/>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26;p2"/>
          <p:cNvGrpSpPr/>
          <p:nvPr/>
        </p:nvGrpSpPr>
        <p:grpSpPr>
          <a:xfrm>
            <a:off x="8341543" y="3403858"/>
            <a:ext cx="569676" cy="380612"/>
            <a:chOff x="8341543" y="2282008"/>
            <a:chExt cx="569676" cy="380612"/>
          </a:xfrm>
        </p:grpSpPr>
        <p:sp>
          <p:nvSpPr>
            <p:cNvPr id="27" name="Google Shape;27;p2"/>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 name="Google Shape;29;p2"/>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rgbClr val="FC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2"/>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2"/>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2"/>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2"/>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2"/>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2"/>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228900" y="135685"/>
            <a:ext cx="794715" cy="686714"/>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txBox="1">
            <a:spLocks noGrp="1"/>
          </p:cNvSpPr>
          <p:nvPr>
            <p:ph type="ctrTitle"/>
          </p:nvPr>
        </p:nvSpPr>
        <p:spPr>
          <a:xfrm>
            <a:off x="967700" y="1345750"/>
            <a:ext cx="7208700" cy="19188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7200"/>
              <a:buFont typeface="Jua"/>
              <a:buNone/>
              <a:defRPr sz="7400">
                <a:latin typeface="Jua"/>
                <a:ea typeface="Jua"/>
                <a:cs typeface="Jua"/>
                <a:sym typeface="Jua"/>
              </a:defRPr>
            </a:lvl1pPr>
            <a:lvl2pPr lvl="1" algn="ctr">
              <a:lnSpc>
                <a:spcPct val="80000"/>
              </a:lnSpc>
              <a:spcBef>
                <a:spcPts val="0"/>
              </a:spcBef>
              <a:spcAft>
                <a:spcPts val="0"/>
              </a:spcAft>
              <a:buSzPts val="7200"/>
              <a:buFont typeface="Jua"/>
              <a:buNone/>
              <a:defRPr sz="7200">
                <a:latin typeface="Jua"/>
                <a:ea typeface="Jua"/>
                <a:cs typeface="Jua"/>
                <a:sym typeface="Jua"/>
              </a:defRPr>
            </a:lvl2pPr>
            <a:lvl3pPr lvl="2" algn="ctr">
              <a:lnSpc>
                <a:spcPct val="80000"/>
              </a:lnSpc>
              <a:spcBef>
                <a:spcPts val="0"/>
              </a:spcBef>
              <a:spcAft>
                <a:spcPts val="0"/>
              </a:spcAft>
              <a:buSzPts val="7200"/>
              <a:buFont typeface="Jua"/>
              <a:buNone/>
              <a:defRPr sz="7200">
                <a:latin typeface="Jua"/>
                <a:ea typeface="Jua"/>
                <a:cs typeface="Jua"/>
                <a:sym typeface="Jua"/>
              </a:defRPr>
            </a:lvl3pPr>
            <a:lvl4pPr lvl="3" algn="ctr">
              <a:lnSpc>
                <a:spcPct val="80000"/>
              </a:lnSpc>
              <a:spcBef>
                <a:spcPts val="0"/>
              </a:spcBef>
              <a:spcAft>
                <a:spcPts val="0"/>
              </a:spcAft>
              <a:buSzPts val="7200"/>
              <a:buFont typeface="Jua"/>
              <a:buNone/>
              <a:defRPr sz="7200">
                <a:latin typeface="Jua"/>
                <a:ea typeface="Jua"/>
                <a:cs typeface="Jua"/>
                <a:sym typeface="Jua"/>
              </a:defRPr>
            </a:lvl4pPr>
            <a:lvl5pPr lvl="4" algn="ctr">
              <a:lnSpc>
                <a:spcPct val="80000"/>
              </a:lnSpc>
              <a:spcBef>
                <a:spcPts val="0"/>
              </a:spcBef>
              <a:spcAft>
                <a:spcPts val="0"/>
              </a:spcAft>
              <a:buSzPts val="7200"/>
              <a:buFont typeface="Jua"/>
              <a:buNone/>
              <a:defRPr sz="7200">
                <a:latin typeface="Jua"/>
                <a:ea typeface="Jua"/>
                <a:cs typeface="Jua"/>
                <a:sym typeface="Jua"/>
              </a:defRPr>
            </a:lvl5pPr>
            <a:lvl6pPr lvl="5" algn="ctr">
              <a:lnSpc>
                <a:spcPct val="80000"/>
              </a:lnSpc>
              <a:spcBef>
                <a:spcPts val="0"/>
              </a:spcBef>
              <a:spcAft>
                <a:spcPts val="0"/>
              </a:spcAft>
              <a:buSzPts val="7200"/>
              <a:buFont typeface="Jua"/>
              <a:buNone/>
              <a:defRPr sz="7200">
                <a:latin typeface="Jua"/>
                <a:ea typeface="Jua"/>
                <a:cs typeface="Jua"/>
                <a:sym typeface="Jua"/>
              </a:defRPr>
            </a:lvl6pPr>
            <a:lvl7pPr lvl="6" algn="ctr">
              <a:lnSpc>
                <a:spcPct val="80000"/>
              </a:lnSpc>
              <a:spcBef>
                <a:spcPts val="0"/>
              </a:spcBef>
              <a:spcAft>
                <a:spcPts val="0"/>
              </a:spcAft>
              <a:buSzPts val="7200"/>
              <a:buFont typeface="Jua"/>
              <a:buNone/>
              <a:defRPr sz="7200">
                <a:latin typeface="Jua"/>
                <a:ea typeface="Jua"/>
                <a:cs typeface="Jua"/>
                <a:sym typeface="Jua"/>
              </a:defRPr>
            </a:lvl7pPr>
            <a:lvl8pPr lvl="7" algn="ctr">
              <a:lnSpc>
                <a:spcPct val="80000"/>
              </a:lnSpc>
              <a:spcBef>
                <a:spcPts val="0"/>
              </a:spcBef>
              <a:spcAft>
                <a:spcPts val="0"/>
              </a:spcAft>
              <a:buSzPts val="7200"/>
              <a:buFont typeface="Jua"/>
              <a:buNone/>
              <a:defRPr sz="7200">
                <a:latin typeface="Jua"/>
                <a:ea typeface="Jua"/>
                <a:cs typeface="Jua"/>
                <a:sym typeface="Jua"/>
              </a:defRPr>
            </a:lvl8pPr>
            <a:lvl9pPr lvl="8" algn="ctr">
              <a:lnSpc>
                <a:spcPct val="80000"/>
              </a:lnSpc>
              <a:spcBef>
                <a:spcPts val="0"/>
              </a:spcBef>
              <a:spcAft>
                <a:spcPts val="0"/>
              </a:spcAft>
              <a:buSzPts val="7200"/>
              <a:buFont typeface="Jua"/>
              <a:buNone/>
              <a:defRPr sz="7200">
                <a:latin typeface="Jua"/>
                <a:ea typeface="Jua"/>
                <a:cs typeface="Jua"/>
                <a:sym typeface="Jua"/>
              </a:defRPr>
            </a:lvl9pPr>
          </a:lstStyle>
          <a:p>
            <a:endParaRPr/>
          </a:p>
        </p:txBody>
      </p:sp>
      <p:sp>
        <p:nvSpPr>
          <p:cNvPr id="84" name="Google Shape;84;p2"/>
          <p:cNvSpPr txBox="1">
            <a:spLocks noGrp="1"/>
          </p:cNvSpPr>
          <p:nvPr>
            <p:ph type="subTitle" idx="1"/>
          </p:nvPr>
        </p:nvSpPr>
        <p:spPr>
          <a:xfrm>
            <a:off x="1138725" y="3114175"/>
            <a:ext cx="6866700" cy="594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400"/>
              <a:buFont typeface="Quicksand Medium"/>
              <a:buNone/>
              <a:defRPr sz="2200">
                <a:solidFill>
                  <a:schemeClr val="accent1"/>
                </a:solidFill>
                <a:latin typeface="Quicksand Medium"/>
                <a:ea typeface="Quicksand Medium"/>
                <a:cs typeface="Quicksand Medium"/>
                <a:sym typeface="Quicksand Medium"/>
              </a:defRPr>
            </a:lvl1pPr>
            <a:lvl2pPr lvl="1"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2pPr>
            <a:lvl3pPr lvl="2"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3pPr>
            <a:lvl4pPr lvl="3"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4pPr>
            <a:lvl5pPr lvl="4"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5pPr>
            <a:lvl6pPr lvl="5"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6pPr>
            <a:lvl7pPr lvl="6"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7pPr>
            <a:lvl8pPr lvl="7"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8pPr>
            <a:lvl9pPr lvl="8"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9pPr>
          </a:lstStyle>
          <a:p>
            <a:endParaRPr/>
          </a:p>
        </p:txBody>
      </p:sp>
      <p:grpSp>
        <p:nvGrpSpPr>
          <p:cNvPr id="85" name="Google Shape;85;p2"/>
          <p:cNvGrpSpPr/>
          <p:nvPr/>
        </p:nvGrpSpPr>
        <p:grpSpPr>
          <a:xfrm>
            <a:off x="7480525" y="1448400"/>
            <a:ext cx="444275" cy="398525"/>
            <a:chOff x="2495125" y="2142250"/>
            <a:chExt cx="444275" cy="398525"/>
          </a:xfrm>
        </p:grpSpPr>
        <p:sp>
          <p:nvSpPr>
            <p:cNvPr id="86" name="Google Shape;86;p2"/>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2"/>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 name="Google Shape;88;p2"/>
          <p:cNvGrpSpPr/>
          <p:nvPr/>
        </p:nvGrpSpPr>
        <p:grpSpPr>
          <a:xfrm>
            <a:off x="1018050" y="1506975"/>
            <a:ext cx="291375" cy="281375"/>
            <a:chOff x="3243875" y="2372825"/>
            <a:chExt cx="291375" cy="281375"/>
          </a:xfrm>
        </p:grpSpPr>
        <p:sp>
          <p:nvSpPr>
            <p:cNvPr id="89" name="Google Shape;89;p2"/>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2"/>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2"/>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2"/>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2"/>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2"/>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2"/>
          <p:cNvGrpSpPr/>
          <p:nvPr/>
        </p:nvGrpSpPr>
        <p:grpSpPr>
          <a:xfrm>
            <a:off x="2071475" y="615963"/>
            <a:ext cx="166675" cy="168575"/>
            <a:chOff x="4954425" y="2036375"/>
            <a:chExt cx="166675" cy="168575"/>
          </a:xfrm>
        </p:grpSpPr>
        <p:sp>
          <p:nvSpPr>
            <p:cNvPr id="100" name="Google Shape;100;p2"/>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2"/>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2" name="Google Shape;102;p2"/>
          <p:cNvSpPr/>
          <p:nvPr/>
        </p:nvSpPr>
        <p:spPr>
          <a:xfrm>
            <a:off x="7571875" y="991013"/>
            <a:ext cx="119125" cy="81200"/>
          </a:xfrm>
          <a:custGeom>
            <a:avLst/>
            <a:gdLst/>
            <a:ahLst/>
            <a:cxnLst/>
            <a:rect l="l" t="t" r="r" b="b"/>
            <a:pathLst>
              <a:path w="4765" h="3248" extrusionOk="0">
                <a:moveTo>
                  <a:pt x="2253" y="0"/>
                </a:moveTo>
                <a:cubicBezTo>
                  <a:pt x="255" y="0"/>
                  <a:pt x="1" y="2834"/>
                  <a:pt x="2006" y="3221"/>
                </a:cubicBezTo>
                <a:cubicBezTo>
                  <a:pt x="2122" y="3239"/>
                  <a:pt x="2233" y="3247"/>
                  <a:pt x="2340" y="3247"/>
                </a:cubicBezTo>
                <a:cubicBezTo>
                  <a:pt x="4296" y="3247"/>
                  <a:pt x="4764" y="345"/>
                  <a:pt x="2483" y="12"/>
                </a:cubicBezTo>
                <a:cubicBezTo>
                  <a:pt x="2404" y="4"/>
                  <a:pt x="2327" y="0"/>
                  <a:pt x="2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2"/>
          <p:cNvSpPr/>
          <p:nvPr/>
        </p:nvSpPr>
        <p:spPr>
          <a:xfrm>
            <a:off x="1821125" y="128462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2"/>
          <p:cNvSpPr/>
          <p:nvPr/>
        </p:nvSpPr>
        <p:spPr>
          <a:xfrm>
            <a:off x="1018050" y="1000650"/>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2"/>
          <p:cNvSpPr/>
          <p:nvPr/>
        </p:nvSpPr>
        <p:spPr>
          <a:xfrm rot="9553842">
            <a:off x="2124651" y="4191357"/>
            <a:ext cx="60324" cy="43049"/>
          </a:xfrm>
          <a:custGeom>
            <a:avLst/>
            <a:gdLst/>
            <a:ahLst/>
            <a:cxnLst/>
            <a:rect l="l" t="t" r="r" b="b"/>
            <a:pathLst>
              <a:path w="2413" h="1722" extrusionOk="0">
                <a:moveTo>
                  <a:pt x="1429" y="1"/>
                </a:moveTo>
                <a:cubicBezTo>
                  <a:pt x="1351" y="1"/>
                  <a:pt x="1268" y="12"/>
                  <a:pt x="1179" y="34"/>
                </a:cubicBezTo>
                <a:cubicBezTo>
                  <a:pt x="1156" y="33"/>
                  <a:pt x="1133" y="32"/>
                  <a:pt x="1110" y="32"/>
                </a:cubicBezTo>
                <a:cubicBezTo>
                  <a:pt x="20" y="32"/>
                  <a:pt x="1" y="1722"/>
                  <a:pt x="1114" y="1722"/>
                </a:cubicBezTo>
                <a:cubicBezTo>
                  <a:pt x="1159" y="1722"/>
                  <a:pt x="1206" y="1719"/>
                  <a:pt x="1254" y="1714"/>
                </a:cubicBezTo>
                <a:cubicBezTo>
                  <a:pt x="2412" y="1575"/>
                  <a:pt x="2372" y="1"/>
                  <a:pt x="1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2"/>
          <p:cNvSpPr/>
          <p:nvPr/>
        </p:nvSpPr>
        <p:spPr>
          <a:xfrm>
            <a:off x="7527700" y="4181913"/>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2"/>
          <p:cNvSpPr/>
          <p:nvPr/>
        </p:nvSpPr>
        <p:spPr>
          <a:xfrm>
            <a:off x="1104175" y="370907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8" name="Google Shape;108;p2"/>
          <p:cNvGrpSpPr/>
          <p:nvPr/>
        </p:nvGrpSpPr>
        <p:grpSpPr>
          <a:xfrm>
            <a:off x="6355050" y="709650"/>
            <a:ext cx="291375" cy="281375"/>
            <a:chOff x="3243875" y="2372825"/>
            <a:chExt cx="291375" cy="281375"/>
          </a:xfrm>
        </p:grpSpPr>
        <p:sp>
          <p:nvSpPr>
            <p:cNvPr id="109" name="Google Shape;109;p2"/>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2"/>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2"/>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2"/>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2"/>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2"/>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2"/>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9" name="Google Shape;119;p2"/>
          <p:cNvGrpSpPr/>
          <p:nvPr/>
        </p:nvGrpSpPr>
        <p:grpSpPr>
          <a:xfrm>
            <a:off x="1105050" y="4149150"/>
            <a:ext cx="444275" cy="398525"/>
            <a:chOff x="2495125" y="2142250"/>
            <a:chExt cx="444275" cy="398525"/>
          </a:xfrm>
        </p:grpSpPr>
        <p:sp>
          <p:nvSpPr>
            <p:cNvPr id="120" name="Google Shape;120;p2"/>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2"/>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2" name="Google Shape;122;p2"/>
          <p:cNvGrpSpPr/>
          <p:nvPr/>
        </p:nvGrpSpPr>
        <p:grpSpPr>
          <a:xfrm>
            <a:off x="6975800" y="4368950"/>
            <a:ext cx="291375" cy="281375"/>
            <a:chOff x="3243875" y="2372825"/>
            <a:chExt cx="291375" cy="281375"/>
          </a:xfrm>
        </p:grpSpPr>
        <p:sp>
          <p:nvSpPr>
            <p:cNvPr id="123" name="Google Shape;123;p2"/>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2"/>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2"/>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2"/>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2"/>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2"/>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2"/>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7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2">
    <p:spTree>
      <p:nvGrpSpPr>
        <p:cNvPr id="1" name="Shape 991"/>
        <p:cNvGrpSpPr/>
        <p:nvPr/>
      </p:nvGrpSpPr>
      <p:grpSpPr>
        <a:xfrm>
          <a:off x="0" y="0"/>
          <a:ext cx="0" cy="0"/>
          <a:chOff x="0" y="0"/>
          <a:chExt cx="0" cy="0"/>
        </a:xfrm>
      </p:grpSpPr>
      <p:grpSp>
        <p:nvGrpSpPr>
          <p:cNvPr id="992" name="Google Shape;992;p14"/>
          <p:cNvGrpSpPr/>
          <p:nvPr/>
        </p:nvGrpSpPr>
        <p:grpSpPr>
          <a:xfrm>
            <a:off x="395894" y="219519"/>
            <a:ext cx="8518865" cy="4788281"/>
            <a:chOff x="395894" y="219519"/>
            <a:chExt cx="8518865" cy="4788281"/>
          </a:xfrm>
        </p:grpSpPr>
        <p:sp>
          <p:nvSpPr>
            <p:cNvPr id="993" name="Google Shape;993;p14"/>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94" name="Google Shape;994;p14"/>
            <p:cNvGrpSpPr/>
            <p:nvPr/>
          </p:nvGrpSpPr>
          <p:grpSpPr>
            <a:xfrm>
              <a:off x="8341543" y="2282008"/>
              <a:ext cx="569676" cy="380612"/>
              <a:chOff x="8341543" y="2282008"/>
              <a:chExt cx="569676" cy="380612"/>
            </a:xfrm>
          </p:grpSpPr>
          <p:sp>
            <p:nvSpPr>
              <p:cNvPr id="995" name="Google Shape;995;p14"/>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14"/>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97" name="Google Shape;997;p14"/>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98" name="Google Shape;998;p14"/>
            <p:cNvGrpSpPr/>
            <p:nvPr/>
          </p:nvGrpSpPr>
          <p:grpSpPr>
            <a:xfrm>
              <a:off x="8341543" y="1721094"/>
              <a:ext cx="569676" cy="380612"/>
              <a:chOff x="8341543" y="1721094"/>
              <a:chExt cx="569676" cy="380612"/>
            </a:xfrm>
          </p:grpSpPr>
          <p:sp>
            <p:nvSpPr>
              <p:cNvPr id="999" name="Google Shape;999;p14"/>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14"/>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1" name="Google Shape;1001;p14"/>
            <p:cNvGrpSpPr/>
            <p:nvPr/>
          </p:nvGrpSpPr>
          <p:grpSpPr>
            <a:xfrm>
              <a:off x="8346273" y="1183592"/>
              <a:ext cx="568486" cy="388014"/>
              <a:chOff x="8346273" y="1183592"/>
              <a:chExt cx="568486" cy="388014"/>
            </a:xfrm>
          </p:grpSpPr>
          <p:sp>
            <p:nvSpPr>
              <p:cNvPr id="1002" name="Google Shape;1002;p14"/>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14"/>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4" name="Google Shape;1004;p14"/>
            <p:cNvGrpSpPr/>
            <p:nvPr/>
          </p:nvGrpSpPr>
          <p:grpSpPr>
            <a:xfrm>
              <a:off x="8341543" y="606635"/>
              <a:ext cx="569676" cy="388014"/>
              <a:chOff x="8341543" y="606635"/>
              <a:chExt cx="569676" cy="388014"/>
            </a:xfrm>
          </p:grpSpPr>
          <p:sp>
            <p:nvSpPr>
              <p:cNvPr id="1005" name="Google Shape;1005;p14"/>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14"/>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7" name="Google Shape;1007;p14"/>
            <p:cNvGrpSpPr/>
            <p:nvPr/>
          </p:nvGrpSpPr>
          <p:grpSpPr>
            <a:xfrm>
              <a:off x="8341543" y="2842933"/>
              <a:ext cx="569676" cy="380612"/>
              <a:chOff x="8341543" y="2282008"/>
              <a:chExt cx="569676" cy="380612"/>
            </a:xfrm>
          </p:grpSpPr>
          <p:sp>
            <p:nvSpPr>
              <p:cNvPr id="1008" name="Google Shape;1008;p14"/>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14"/>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10" name="Google Shape;1010;p14"/>
            <p:cNvGrpSpPr/>
            <p:nvPr/>
          </p:nvGrpSpPr>
          <p:grpSpPr>
            <a:xfrm>
              <a:off x="8341543" y="3403858"/>
              <a:ext cx="569676" cy="380612"/>
              <a:chOff x="8341543" y="2282008"/>
              <a:chExt cx="569676" cy="380612"/>
            </a:xfrm>
          </p:grpSpPr>
          <p:sp>
            <p:nvSpPr>
              <p:cNvPr id="1011" name="Google Shape;1011;p14"/>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14"/>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13" name="Google Shape;1013;p14"/>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14"/>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rgbClr val="FC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15" name="Google Shape;1015;p14"/>
          <p:cNvSpPr txBox="1">
            <a:spLocks noGrp="1"/>
          </p:cNvSpPr>
          <p:nvPr>
            <p:ph type="title"/>
          </p:nvPr>
        </p:nvSpPr>
        <p:spPr>
          <a:xfrm>
            <a:off x="726225" y="441350"/>
            <a:ext cx="769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016" name="Google Shape;1016;p14"/>
          <p:cNvGrpSpPr/>
          <p:nvPr/>
        </p:nvGrpSpPr>
        <p:grpSpPr>
          <a:xfrm>
            <a:off x="775050" y="4536650"/>
            <a:ext cx="444275" cy="398525"/>
            <a:chOff x="2495125" y="2142250"/>
            <a:chExt cx="444275" cy="398525"/>
          </a:xfrm>
        </p:grpSpPr>
        <p:sp>
          <p:nvSpPr>
            <p:cNvPr id="1017" name="Google Shape;1017;p14"/>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14"/>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19" name="Google Shape;1019;p14"/>
          <p:cNvGrpSpPr/>
          <p:nvPr/>
        </p:nvGrpSpPr>
        <p:grpSpPr>
          <a:xfrm>
            <a:off x="7240750" y="398350"/>
            <a:ext cx="291375" cy="281375"/>
            <a:chOff x="3243875" y="2372825"/>
            <a:chExt cx="291375" cy="281375"/>
          </a:xfrm>
        </p:grpSpPr>
        <p:sp>
          <p:nvSpPr>
            <p:cNvPr id="1020" name="Google Shape;1020;p14"/>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14"/>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14"/>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14"/>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14"/>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14"/>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14"/>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14"/>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14"/>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14"/>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0" name="Google Shape;1030;p14"/>
          <p:cNvGrpSpPr/>
          <p:nvPr/>
        </p:nvGrpSpPr>
        <p:grpSpPr>
          <a:xfrm>
            <a:off x="8067000" y="1014038"/>
            <a:ext cx="166675" cy="168575"/>
            <a:chOff x="4954425" y="2036375"/>
            <a:chExt cx="166675" cy="168575"/>
          </a:xfrm>
        </p:grpSpPr>
        <p:sp>
          <p:nvSpPr>
            <p:cNvPr id="1031" name="Google Shape;1031;p14"/>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14"/>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33" name="Google Shape;1033;p14"/>
          <p:cNvSpPr/>
          <p:nvPr/>
        </p:nvSpPr>
        <p:spPr>
          <a:xfrm>
            <a:off x="1548175" y="477372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14"/>
          <p:cNvSpPr/>
          <p:nvPr/>
        </p:nvSpPr>
        <p:spPr>
          <a:xfrm>
            <a:off x="7960175" y="4401813"/>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35" name="Google Shape;1035;p14"/>
          <p:cNvGrpSpPr/>
          <p:nvPr/>
        </p:nvGrpSpPr>
        <p:grpSpPr>
          <a:xfrm>
            <a:off x="775050" y="4233250"/>
            <a:ext cx="166675" cy="168575"/>
            <a:chOff x="4954425" y="2036375"/>
            <a:chExt cx="166675" cy="168575"/>
          </a:xfrm>
        </p:grpSpPr>
        <p:sp>
          <p:nvSpPr>
            <p:cNvPr id="1036" name="Google Shape;1036;p14"/>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14"/>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38" name="Google Shape;1038;p14"/>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039;p14"/>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040;p14"/>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14"/>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14"/>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14"/>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14"/>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14"/>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14"/>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14"/>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14"/>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14"/>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14"/>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14"/>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14"/>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14"/>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14"/>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14"/>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14"/>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14"/>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14"/>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14"/>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14"/>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14"/>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14"/>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14"/>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14"/>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14"/>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14"/>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14"/>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14"/>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14"/>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14"/>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14"/>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14"/>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14"/>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14"/>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14"/>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14"/>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077;p14"/>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078;p14"/>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14"/>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14"/>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14"/>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14"/>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14"/>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4;p14"/>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14"/>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14"/>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14"/>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0_1_1_1">
    <p:spTree>
      <p:nvGrpSpPr>
        <p:cNvPr id="1" name="Shape 1185"/>
        <p:cNvGrpSpPr/>
        <p:nvPr/>
      </p:nvGrpSpPr>
      <p:grpSpPr>
        <a:xfrm>
          <a:off x="0" y="0"/>
          <a:ext cx="0" cy="0"/>
          <a:chOff x="0" y="0"/>
          <a:chExt cx="0" cy="0"/>
        </a:xfrm>
      </p:grpSpPr>
      <p:grpSp>
        <p:nvGrpSpPr>
          <p:cNvPr id="1186" name="Google Shape;1186;p16"/>
          <p:cNvGrpSpPr/>
          <p:nvPr/>
        </p:nvGrpSpPr>
        <p:grpSpPr>
          <a:xfrm>
            <a:off x="395894" y="219519"/>
            <a:ext cx="8518865" cy="4788281"/>
            <a:chOff x="395894" y="219519"/>
            <a:chExt cx="8518865" cy="4788281"/>
          </a:xfrm>
        </p:grpSpPr>
        <p:sp>
          <p:nvSpPr>
            <p:cNvPr id="1187" name="Google Shape;1187;p16"/>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88" name="Google Shape;1188;p16"/>
            <p:cNvGrpSpPr/>
            <p:nvPr/>
          </p:nvGrpSpPr>
          <p:grpSpPr>
            <a:xfrm>
              <a:off x="8341543" y="2282008"/>
              <a:ext cx="569676" cy="380612"/>
              <a:chOff x="8341543" y="2282008"/>
              <a:chExt cx="569676" cy="380612"/>
            </a:xfrm>
          </p:grpSpPr>
          <p:sp>
            <p:nvSpPr>
              <p:cNvPr id="1189" name="Google Shape;1189;p1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1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1" name="Google Shape;1191;p16"/>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92" name="Google Shape;1192;p16"/>
            <p:cNvGrpSpPr/>
            <p:nvPr/>
          </p:nvGrpSpPr>
          <p:grpSpPr>
            <a:xfrm>
              <a:off x="8341543" y="1721094"/>
              <a:ext cx="569676" cy="380612"/>
              <a:chOff x="8341543" y="1721094"/>
              <a:chExt cx="569676" cy="380612"/>
            </a:xfrm>
          </p:grpSpPr>
          <p:sp>
            <p:nvSpPr>
              <p:cNvPr id="1193" name="Google Shape;1193;p16"/>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16"/>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95" name="Google Shape;1195;p16"/>
            <p:cNvGrpSpPr/>
            <p:nvPr/>
          </p:nvGrpSpPr>
          <p:grpSpPr>
            <a:xfrm>
              <a:off x="8346273" y="1183592"/>
              <a:ext cx="568486" cy="388014"/>
              <a:chOff x="8346273" y="1183592"/>
              <a:chExt cx="568486" cy="388014"/>
            </a:xfrm>
          </p:grpSpPr>
          <p:sp>
            <p:nvSpPr>
              <p:cNvPr id="1196" name="Google Shape;1196;p16"/>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16"/>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98" name="Google Shape;1198;p16"/>
            <p:cNvGrpSpPr/>
            <p:nvPr/>
          </p:nvGrpSpPr>
          <p:grpSpPr>
            <a:xfrm>
              <a:off x="8341543" y="606635"/>
              <a:ext cx="569676" cy="388014"/>
              <a:chOff x="8341543" y="606635"/>
              <a:chExt cx="569676" cy="388014"/>
            </a:xfrm>
          </p:grpSpPr>
          <p:sp>
            <p:nvSpPr>
              <p:cNvPr id="1199" name="Google Shape;1199;p16"/>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200;p16"/>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01" name="Google Shape;1201;p16"/>
            <p:cNvGrpSpPr/>
            <p:nvPr/>
          </p:nvGrpSpPr>
          <p:grpSpPr>
            <a:xfrm>
              <a:off x="8341543" y="2842933"/>
              <a:ext cx="569676" cy="380612"/>
              <a:chOff x="8341543" y="2282008"/>
              <a:chExt cx="569676" cy="380612"/>
            </a:xfrm>
          </p:grpSpPr>
          <p:sp>
            <p:nvSpPr>
              <p:cNvPr id="1202" name="Google Shape;1202;p1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1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04" name="Google Shape;1204;p16"/>
            <p:cNvGrpSpPr/>
            <p:nvPr/>
          </p:nvGrpSpPr>
          <p:grpSpPr>
            <a:xfrm>
              <a:off x="8341543" y="3403858"/>
              <a:ext cx="569676" cy="380612"/>
              <a:chOff x="8341543" y="2282008"/>
              <a:chExt cx="569676" cy="380612"/>
            </a:xfrm>
          </p:grpSpPr>
          <p:sp>
            <p:nvSpPr>
              <p:cNvPr id="1205" name="Google Shape;1205;p1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1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07" name="Google Shape;1207;p16"/>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16"/>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rgbClr val="FC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09" name="Google Shape;1209;p16"/>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16"/>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16"/>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16"/>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16"/>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16"/>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16"/>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6;p16"/>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16"/>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16"/>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9" name="Google Shape;1219;p16"/>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16"/>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16"/>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1222;p16"/>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1223;p16"/>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16"/>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16"/>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16"/>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16"/>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16"/>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16"/>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0;p16"/>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1;p16"/>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2;p16"/>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16"/>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16"/>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16"/>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16"/>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16"/>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16"/>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16"/>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16"/>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16"/>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16"/>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243;p16"/>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16"/>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5;p16"/>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16"/>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16"/>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16"/>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1249;p16"/>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0;p16"/>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16"/>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16"/>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16"/>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16"/>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16"/>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16"/>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257;p16"/>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16"/>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59" name="Google Shape;1259;p16"/>
          <p:cNvGrpSpPr/>
          <p:nvPr/>
        </p:nvGrpSpPr>
        <p:grpSpPr>
          <a:xfrm>
            <a:off x="726213" y="4500425"/>
            <a:ext cx="291375" cy="281375"/>
            <a:chOff x="3243875" y="2372825"/>
            <a:chExt cx="291375" cy="281375"/>
          </a:xfrm>
        </p:grpSpPr>
        <p:sp>
          <p:nvSpPr>
            <p:cNvPr id="1260" name="Google Shape;1260;p16"/>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261;p16"/>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1262;p16"/>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1263;p16"/>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16"/>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16"/>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16"/>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16"/>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16"/>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69;p16"/>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70" name="Google Shape;1270;p16"/>
          <p:cNvSpPr/>
          <p:nvPr/>
        </p:nvSpPr>
        <p:spPr>
          <a:xfrm>
            <a:off x="7335600" y="508075"/>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71" name="Google Shape;1271;p16"/>
          <p:cNvGrpSpPr/>
          <p:nvPr/>
        </p:nvGrpSpPr>
        <p:grpSpPr>
          <a:xfrm>
            <a:off x="1514950" y="454750"/>
            <a:ext cx="166675" cy="168575"/>
            <a:chOff x="4954425" y="2036375"/>
            <a:chExt cx="166675" cy="168575"/>
          </a:xfrm>
        </p:grpSpPr>
        <p:sp>
          <p:nvSpPr>
            <p:cNvPr id="1272" name="Google Shape;1272;p16"/>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16"/>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74" name="Google Shape;1274;p16"/>
          <p:cNvSpPr/>
          <p:nvPr/>
        </p:nvSpPr>
        <p:spPr>
          <a:xfrm>
            <a:off x="1427950" y="4781788"/>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0_1_1_1_1">
    <p:spTree>
      <p:nvGrpSpPr>
        <p:cNvPr id="1" name="Shape 1275"/>
        <p:cNvGrpSpPr/>
        <p:nvPr/>
      </p:nvGrpSpPr>
      <p:grpSpPr>
        <a:xfrm>
          <a:off x="0" y="0"/>
          <a:ext cx="0" cy="0"/>
          <a:chOff x="0" y="0"/>
          <a:chExt cx="0" cy="0"/>
        </a:xfrm>
      </p:grpSpPr>
      <p:grpSp>
        <p:nvGrpSpPr>
          <p:cNvPr id="1276" name="Google Shape;1276;p17"/>
          <p:cNvGrpSpPr/>
          <p:nvPr/>
        </p:nvGrpSpPr>
        <p:grpSpPr>
          <a:xfrm>
            <a:off x="395894" y="219519"/>
            <a:ext cx="8518865" cy="4788281"/>
            <a:chOff x="395894" y="219519"/>
            <a:chExt cx="8518865" cy="4788281"/>
          </a:xfrm>
        </p:grpSpPr>
        <p:sp>
          <p:nvSpPr>
            <p:cNvPr id="1277" name="Google Shape;1277;p17"/>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78" name="Google Shape;1278;p17"/>
            <p:cNvGrpSpPr/>
            <p:nvPr/>
          </p:nvGrpSpPr>
          <p:grpSpPr>
            <a:xfrm>
              <a:off x="8341543" y="2282008"/>
              <a:ext cx="569676" cy="380612"/>
              <a:chOff x="8341543" y="2282008"/>
              <a:chExt cx="569676" cy="380612"/>
            </a:xfrm>
          </p:grpSpPr>
          <p:sp>
            <p:nvSpPr>
              <p:cNvPr id="1279" name="Google Shape;1279;p1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1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81" name="Google Shape;1281;p17"/>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82" name="Google Shape;1282;p17"/>
            <p:cNvGrpSpPr/>
            <p:nvPr/>
          </p:nvGrpSpPr>
          <p:grpSpPr>
            <a:xfrm>
              <a:off x="8341543" y="1721094"/>
              <a:ext cx="569676" cy="380612"/>
              <a:chOff x="8341543" y="1721094"/>
              <a:chExt cx="569676" cy="380612"/>
            </a:xfrm>
          </p:grpSpPr>
          <p:sp>
            <p:nvSpPr>
              <p:cNvPr id="1283" name="Google Shape;1283;p17"/>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17"/>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5" name="Google Shape;1285;p17"/>
            <p:cNvGrpSpPr/>
            <p:nvPr/>
          </p:nvGrpSpPr>
          <p:grpSpPr>
            <a:xfrm>
              <a:off x="8346273" y="1183592"/>
              <a:ext cx="568486" cy="388014"/>
              <a:chOff x="8346273" y="1183592"/>
              <a:chExt cx="568486" cy="388014"/>
            </a:xfrm>
          </p:grpSpPr>
          <p:sp>
            <p:nvSpPr>
              <p:cNvPr id="1286" name="Google Shape;1286;p17"/>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17"/>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8" name="Google Shape;1288;p17"/>
            <p:cNvGrpSpPr/>
            <p:nvPr/>
          </p:nvGrpSpPr>
          <p:grpSpPr>
            <a:xfrm>
              <a:off x="8341543" y="606635"/>
              <a:ext cx="569676" cy="388014"/>
              <a:chOff x="8341543" y="606635"/>
              <a:chExt cx="569676" cy="388014"/>
            </a:xfrm>
          </p:grpSpPr>
          <p:sp>
            <p:nvSpPr>
              <p:cNvPr id="1289" name="Google Shape;1289;p17"/>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1290;p17"/>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91" name="Google Shape;1291;p17"/>
            <p:cNvGrpSpPr/>
            <p:nvPr/>
          </p:nvGrpSpPr>
          <p:grpSpPr>
            <a:xfrm>
              <a:off x="8341543" y="2842933"/>
              <a:ext cx="569676" cy="380612"/>
              <a:chOff x="8341543" y="2282008"/>
              <a:chExt cx="569676" cy="380612"/>
            </a:xfrm>
          </p:grpSpPr>
          <p:sp>
            <p:nvSpPr>
              <p:cNvPr id="1292" name="Google Shape;1292;p1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293;p1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94" name="Google Shape;1294;p17"/>
            <p:cNvGrpSpPr/>
            <p:nvPr/>
          </p:nvGrpSpPr>
          <p:grpSpPr>
            <a:xfrm>
              <a:off x="8341543" y="3403858"/>
              <a:ext cx="569676" cy="380612"/>
              <a:chOff x="8341543" y="2282008"/>
              <a:chExt cx="569676" cy="380612"/>
            </a:xfrm>
          </p:grpSpPr>
          <p:sp>
            <p:nvSpPr>
              <p:cNvPr id="1295" name="Google Shape;1295;p1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1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97" name="Google Shape;1297;p17"/>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17"/>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rgbClr val="FC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99" name="Google Shape;1299;p17"/>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17"/>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17"/>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17"/>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17"/>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17"/>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5;p17"/>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17"/>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17"/>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17"/>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17"/>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17"/>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17"/>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17"/>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17"/>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17"/>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17"/>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17"/>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317;p17"/>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8" name="Google Shape;1318;p17"/>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17"/>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17"/>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17"/>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2;p17"/>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17"/>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17"/>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17"/>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6" name="Google Shape;1326;p17"/>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17"/>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17"/>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29;p17"/>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17"/>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17"/>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17"/>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17"/>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17"/>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17"/>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17"/>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17"/>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17"/>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17"/>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17"/>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17"/>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17"/>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343;p17"/>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4;p17"/>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17"/>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17"/>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17"/>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17"/>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9" name="Google Shape;1349;p17"/>
          <p:cNvGrpSpPr/>
          <p:nvPr/>
        </p:nvGrpSpPr>
        <p:grpSpPr>
          <a:xfrm>
            <a:off x="504088" y="319075"/>
            <a:ext cx="444275" cy="398525"/>
            <a:chOff x="2495125" y="2142250"/>
            <a:chExt cx="444275" cy="398525"/>
          </a:xfrm>
        </p:grpSpPr>
        <p:sp>
          <p:nvSpPr>
            <p:cNvPr id="1350" name="Google Shape;1350;p17"/>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17"/>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2" name="Google Shape;1352;p17"/>
          <p:cNvGrpSpPr/>
          <p:nvPr/>
        </p:nvGrpSpPr>
        <p:grpSpPr>
          <a:xfrm>
            <a:off x="7942288" y="4463763"/>
            <a:ext cx="291375" cy="281375"/>
            <a:chOff x="3243875" y="2372825"/>
            <a:chExt cx="291375" cy="281375"/>
          </a:xfrm>
        </p:grpSpPr>
        <p:sp>
          <p:nvSpPr>
            <p:cNvPr id="1353" name="Google Shape;1353;p17"/>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17"/>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1355;p17"/>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6" name="Google Shape;1356;p17"/>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17"/>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17"/>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9" name="Google Shape;1359;p17"/>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0" name="Google Shape;1360;p17"/>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1" name="Google Shape;1361;p17"/>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2" name="Google Shape;1362;p17"/>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3" name="Google Shape;1363;p17"/>
          <p:cNvGrpSpPr/>
          <p:nvPr/>
        </p:nvGrpSpPr>
        <p:grpSpPr>
          <a:xfrm>
            <a:off x="1236250" y="319063"/>
            <a:ext cx="166675" cy="168575"/>
            <a:chOff x="4954425" y="2036375"/>
            <a:chExt cx="166675" cy="168575"/>
          </a:xfrm>
        </p:grpSpPr>
        <p:sp>
          <p:nvSpPr>
            <p:cNvPr id="1364" name="Google Shape;1364;p17"/>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17"/>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66" name="Google Shape;1366;p17"/>
          <p:cNvSpPr/>
          <p:nvPr/>
        </p:nvSpPr>
        <p:spPr>
          <a:xfrm>
            <a:off x="8028425" y="362763"/>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17"/>
          <p:cNvSpPr/>
          <p:nvPr/>
        </p:nvSpPr>
        <p:spPr>
          <a:xfrm>
            <a:off x="8149363" y="4193975"/>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68" name="Google Shape;1368;p17"/>
          <p:cNvGrpSpPr/>
          <p:nvPr/>
        </p:nvGrpSpPr>
        <p:grpSpPr>
          <a:xfrm>
            <a:off x="7442275" y="4651625"/>
            <a:ext cx="166675" cy="168575"/>
            <a:chOff x="4954425" y="2036375"/>
            <a:chExt cx="166675" cy="168575"/>
          </a:xfrm>
        </p:grpSpPr>
        <p:sp>
          <p:nvSpPr>
            <p:cNvPr id="1369" name="Google Shape;1369;p17"/>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0" name="Google Shape;1370;p17"/>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10_1_1_1_1_1">
    <p:spTree>
      <p:nvGrpSpPr>
        <p:cNvPr id="1" name="Shape 1371"/>
        <p:cNvGrpSpPr/>
        <p:nvPr/>
      </p:nvGrpSpPr>
      <p:grpSpPr>
        <a:xfrm>
          <a:off x="0" y="0"/>
          <a:ext cx="0" cy="0"/>
          <a:chOff x="0" y="0"/>
          <a:chExt cx="0" cy="0"/>
        </a:xfrm>
      </p:grpSpPr>
      <p:grpSp>
        <p:nvGrpSpPr>
          <p:cNvPr id="1372" name="Google Shape;1372;p18"/>
          <p:cNvGrpSpPr/>
          <p:nvPr/>
        </p:nvGrpSpPr>
        <p:grpSpPr>
          <a:xfrm>
            <a:off x="395894" y="219519"/>
            <a:ext cx="8518865" cy="4788281"/>
            <a:chOff x="395894" y="219519"/>
            <a:chExt cx="8518865" cy="4788281"/>
          </a:xfrm>
        </p:grpSpPr>
        <p:sp>
          <p:nvSpPr>
            <p:cNvPr id="1373" name="Google Shape;1373;p18"/>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74" name="Google Shape;1374;p18"/>
            <p:cNvGrpSpPr/>
            <p:nvPr/>
          </p:nvGrpSpPr>
          <p:grpSpPr>
            <a:xfrm>
              <a:off x="8341543" y="2282008"/>
              <a:ext cx="569676" cy="380612"/>
              <a:chOff x="8341543" y="2282008"/>
              <a:chExt cx="569676" cy="380612"/>
            </a:xfrm>
          </p:grpSpPr>
          <p:sp>
            <p:nvSpPr>
              <p:cNvPr id="1375" name="Google Shape;1375;p1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1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7" name="Google Shape;1377;p18"/>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78" name="Google Shape;1378;p18"/>
            <p:cNvGrpSpPr/>
            <p:nvPr/>
          </p:nvGrpSpPr>
          <p:grpSpPr>
            <a:xfrm>
              <a:off x="8341543" y="1721094"/>
              <a:ext cx="569676" cy="380612"/>
              <a:chOff x="8341543" y="1721094"/>
              <a:chExt cx="569676" cy="380612"/>
            </a:xfrm>
          </p:grpSpPr>
          <p:sp>
            <p:nvSpPr>
              <p:cNvPr id="1379" name="Google Shape;1379;p18"/>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18"/>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1" name="Google Shape;1381;p18"/>
            <p:cNvGrpSpPr/>
            <p:nvPr/>
          </p:nvGrpSpPr>
          <p:grpSpPr>
            <a:xfrm>
              <a:off x="8346273" y="1183592"/>
              <a:ext cx="568486" cy="388014"/>
              <a:chOff x="8346273" y="1183592"/>
              <a:chExt cx="568486" cy="388014"/>
            </a:xfrm>
          </p:grpSpPr>
          <p:sp>
            <p:nvSpPr>
              <p:cNvPr id="1382" name="Google Shape;1382;p18"/>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18"/>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4" name="Google Shape;1384;p18"/>
            <p:cNvGrpSpPr/>
            <p:nvPr/>
          </p:nvGrpSpPr>
          <p:grpSpPr>
            <a:xfrm>
              <a:off x="8341543" y="606635"/>
              <a:ext cx="569676" cy="388014"/>
              <a:chOff x="8341543" y="606635"/>
              <a:chExt cx="569676" cy="388014"/>
            </a:xfrm>
          </p:grpSpPr>
          <p:sp>
            <p:nvSpPr>
              <p:cNvPr id="1385" name="Google Shape;1385;p18"/>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6" name="Google Shape;1386;p18"/>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7" name="Google Shape;1387;p18"/>
            <p:cNvGrpSpPr/>
            <p:nvPr/>
          </p:nvGrpSpPr>
          <p:grpSpPr>
            <a:xfrm>
              <a:off x="8341543" y="2842933"/>
              <a:ext cx="569676" cy="380612"/>
              <a:chOff x="8341543" y="2282008"/>
              <a:chExt cx="569676" cy="380612"/>
            </a:xfrm>
          </p:grpSpPr>
          <p:sp>
            <p:nvSpPr>
              <p:cNvPr id="1388" name="Google Shape;1388;p1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9" name="Google Shape;1389;p1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0" name="Google Shape;1390;p18"/>
            <p:cNvGrpSpPr/>
            <p:nvPr/>
          </p:nvGrpSpPr>
          <p:grpSpPr>
            <a:xfrm>
              <a:off x="8341543" y="3403858"/>
              <a:ext cx="569676" cy="380612"/>
              <a:chOff x="8341543" y="2282008"/>
              <a:chExt cx="569676" cy="380612"/>
            </a:xfrm>
          </p:grpSpPr>
          <p:sp>
            <p:nvSpPr>
              <p:cNvPr id="1391" name="Google Shape;1391;p1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1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93" name="Google Shape;1393;p18"/>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18"/>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rgbClr val="FC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95" name="Google Shape;1395;p18"/>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18"/>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7" name="Google Shape;1397;p18"/>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18"/>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18"/>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0" name="Google Shape;1400;p18"/>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1" name="Google Shape;1401;p18"/>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2" name="Google Shape;1402;p18"/>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18"/>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18"/>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18"/>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6" name="Google Shape;1406;p18"/>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7" name="Google Shape;1407;p18"/>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18"/>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18"/>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18"/>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1411;p18"/>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18"/>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18"/>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18"/>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18"/>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18"/>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18"/>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8" name="Google Shape;1418;p18"/>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9" name="Google Shape;1419;p18"/>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0" name="Google Shape;1420;p18"/>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18"/>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18"/>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18"/>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18"/>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18"/>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18"/>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18"/>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18"/>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18"/>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18"/>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18"/>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18"/>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18"/>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18"/>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18"/>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18"/>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18"/>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18"/>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18"/>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18"/>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18"/>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18"/>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18"/>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18"/>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18"/>
          <p:cNvSpPr/>
          <p:nvPr/>
        </p:nvSpPr>
        <p:spPr>
          <a:xfrm>
            <a:off x="228900" y="135685"/>
            <a:ext cx="794715" cy="686714"/>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46" name="Google Shape;1446;p18"/>
          <p:cNvGrpSpPr/>
          <p:nvPr/>
        </p:nvGrpSpPr>
        <p:grpSpPr>
          <a:xfrm>
            <a:off x="1063250" y="831175"/>
            <a:ext cx="444275" cy="398525"/>
            <a:chOff x="2495125" y="2142250"/>
            <a:chExt cx="444275" cy="398525"/>
          </a:xfrm>
        </p:grpSpPr>
        <p:sp>
          <p:nvSpPr>
            <p:cNvPr id="1447" name="Google Shape;1447;p18"/>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18"/>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9" name="Google Shape;1449;p18"/>
          <p:cNvGrpSpPr/>
          <p:nvPr/>
        </p:nvGrpSpPr>
        <p:grpSpPr>
          <a:xfrm>
            <a:off x="7814250" y="4463750"/>
            <a:ext cx="291375" cy="281375"/>
            <a:chOff x="3243875" y="2372825"/>
            <a:chExt cx="291375" cy="281375"/>
          </a:xfrm>
        </p:grpSpPr>
        <p:sp>
          <p:nvSpPr>
            <p:cNvPr id="1450" name="Google Shape;1450;p18"/>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18"/>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18"/>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18"/>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18"/>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18"/>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18"/>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18"/>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18"/>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18"/>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18"/>
          <p:cNvGrpSpPr/>
          <p:nvPr/>
        </p:nvGrpSpPr>
        <p:grpSpPr>
          <a:xfrm>
            <a:off x="7553550" y="700850"/>
            <a:ext cx="166675" cy="168575"/>
            <a:chOff x="4954425" y="2036375"/>
            <a:chExt cx="166675" cy="168575"/>
          </a:xfrm>
        </p:grpSpPr>
        <p:sp>
          <p:nvSpPr>
            <p:cNvPr id="1461" name="Google Shape;1461;p18"/>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18"/>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63" name="Google Shape;1463;p18"/>
          <p:cNvSpPr/>
          <p:nvPr/>
        </p:nvSpPr>
        <p:spPr>
          <a:xfrm>
            <a:off x="1877550" y="539050"/>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18"/>
          <p:cNvSpPr/>
          <p:nvPr/>
        </p:nvSpPr>
        <p:spPr>
          <a:xfrm>
            <a:off x="8218500" y="4065000"/>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4">
  <p:cSld name="CUSTOM_10_1_1_1_1_1_1">
    <p:spTree>
      <p:nvGrpSpPr>
        <p:cNvPr id="1" name="Shape 1465"/>
        <p:cNvGrpSpPr/>
        <p:nvPr/>
      </p:nvGrpSpPr>
      <p:grpSpPr>
        <a:xfrm>
          <a:off x="0" y="0"/>
          <a:ext cx="0" cy="0"/>
          <a:chOff x="0" y="0"/>
          <a:chExt cx="0" cy="0"/>
        </a:xfrm>
      </p:grpSpPr>
      <p:grpSp>
        <p:nvGrpSpPr>
          <p:cNvPr id="1466" name="Google Shape;1466;p19"/>
          <p:cNvGrpSpPr/>
          <p:nvPr/>
        </p:nvGrpSpPr>
        <p:grpSpPr>
          <a:xfrm>
            <a:off x="395894" y="219519"/>
            <a:ext cx="8518865" cy="4788281"/>
            <a:chOff x="395894" y="219519"/>
            <a:chExt cx="8518865" cy="4788281"/>
          </a:xfrm>
        </p:grpSpPr>
        <p:sp>
          <p:nvSpPr>
            <p:cNvPr id="1467" name="Google Shape;1467;p19"/>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68" name="Google Shape;1468;p19"/>
            <p:cNvGrpSpPr/>
            <p:nvPr/>
          </p:nvGrpSpPr>
          <p:grpSpPr>
            <a:xfrm>
              <a:off x="8341543" y="2282008"/>
              <a:ext cx="569676" cy="380612"/>
              <a:chOff x="8341543" y="2282008"/>
              <a:chExt cx="569676" cy="380612"/>
            </a:xfrm>
          </p:grpSpPr>
          <p:sp>
            <p:nvSpPr>
              <p:cNvPr id="1469" name="Google Shape;1469;p1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1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71" name="Google Shape;1471;p19"/>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72" name="Google Shape;1472;p19"/>
            <p:cNvGrpSpPr/>
            <p:nvPr/>
          </p:nvGrpSpPr>
          <p:grpSpPr>
            <a:xfrm>
              <a:off x="8341543" y="1721094"/>
              <a:ext cx="569676" cy="380612"/>
              <a:chOff x="8341543" y="1721094"/>
              <a:chExt cx="569676" cy="380612"/>
            </a:xfrm>
          </p:grpSpPr>
          <p:sp>
            <p:nvSpPr>
              <p:cNvPr id="1473" name="Google Shape;1473;p19"/>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19"/>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5" name="Google Shape;1475;p19"/>
            <p:cNvGrpSpPr/>
            <p:nvPr/>
          </p:nvGrpSpPr>
          <p:grpSpPr>
            <a:xfrm>
              <a:off x="8346273" y="1183592"/>
              <a:ext cx="568486" cy="388014"/>
              <a:chOff x="8346273" y="1183592"/>
              <a:chExt cx="568486" cy="388014"/>
            </a:xfrm>
          </p:grpSpPr>
          <p:sp>
            <p:nvSpPr>
              <p:cNvPr id="1476" name="Google Shape;1476;p19"/>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19"/>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8" name="Google Shape;1478;p19"/>
            <p:cNvGrpSpPr/>
            <p:nvPr/>
          </p:nvGrpSpPr>
          <p:grpSpPr>
            <a:xfrm>
              <a:off x="8341543" y="606635"/>
              <a:ext cx="569676" cy="388014"/>
              <a:chOff x="8341543" y="606635"/>
              <a:chExt cx="569676" cy="388014"/>
            </a:xfrm>
          </p:grpSpPr>
          <p:sp>
            <p:nvSpPr>
              <p:cNvPr id="1479" name="Google Shape;1479;p19"/>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19"/>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1" name="Google Shape;1481;p19"/>
            <p:cNvGrpSpPr/>
            <p:nvPr/>
          </p:nvGrpSpPr>
          <p:grpSpPr>
            <a:xfrm>
              <a:off x="8341543" y="2842933"/>
              <a:ext cx="569676" cy="380612"/>
              <a:chOff x="8341543" y="2282008"/>
              <a:chExt cx="569676" cy="380612"/>
            </a:xfrm>
          </p:grpSpPr>
          <p:sp>
            <p:nvSpPr>
              <p:cNvPr id="1482" name="Google Shape;1482;p1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1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4" name="Google Shape;1484;p19"/>
            <p:cNvGrpSpPr/>
            <p:nvPr/>
          </p:nvGrpSpPr>
          <p:grpSpPr>
            <a:xfrm>
              <a:off x="8341543" y="3403858"/>
              <a:ext cx="569676" cy="380612"/>
              <a:chOff x="8341543" y="2282008"/>
              <a:chExt cx="569676" cy="380612"/>
            </a:xfrm>
          </p:grpSpPr>
          <p:sp>
            <p:nvSpPr>
              <p:cNvPr id="1485" name="Google Shape;1485;p1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1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87" name="Google Shape;1487;p19"/>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19"/>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rgbClr val="FC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89" name="Google Shape;1489;p19"/>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19"/>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 name="Google Shape;1491;p19"/>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 name="Google Shape;1492;p19"/>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19"/>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19"/>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19"/>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 name="Google Shape;1496;p19"/>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 name="Google Shape;1497;p19"/>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19"/>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19"/>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19"/>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 name="Google Shape;1501;p19"/>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 name="Google Shape;1502;p19"/>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19"/>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19"/>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19"/>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19"/>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19"/>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8" name="Google Shape;1508;p19"/>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9" name="Google Shape;1509;p19"/>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19"/>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19"/>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 name="Google Shape;1512;p19"/>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3" name="Google Shape;1513;p19"/>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4" name="Google Shape;1514;p19"/>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 name="Google Shape;1515;p19"/>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 name="Google Shape;1516;p19"/>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19"/>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19"/>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19"/>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19"/>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19"/>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 name="Google Shape;1522;p19"/>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 name="Google Shape;1523;p19"/>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19"/>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19"/>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19"/>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 name="Google Shape;1527;p19"/>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 name="Google Shape;1528;p19"/>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19"/>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19"/>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19"/>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 name="Google Shape;1532;p19"/>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19"/>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19"/>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19"/>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19"/>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19"/>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8" name="Google Shape;1538;p19"/>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9" name="Google Shape;1539;p19"/>
          <p:cNvGrpSpPr/>
          <p:nvPr/>
        </p:nvGrpSpPr>
        <p:grpSpPr>
          <a:xfrm>
            <a:off x="7658900" y="2949438"/>
            <a:ext cx="444275" cy="398525"/>
            <a:chOff x="2495125" y="2142250"/>
            <a:chExt cx="444275" cy="398525"/>
          </a:xfrm>
        </p:grpSpPr>
        <p:sp>
          <p:nvSpPr>
            <p:cNvPr id="1540" name="Google Shape;1540;p19"/>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19"/>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19"/>
          <p:cNvGrpSpPr/>
          <p:nvPr/>
        </p:nvGrpSpPr>
        <p:grpSpPr>
          <a:xfrm>
            <a:off x="1018050" y="1506975"/>
            <a:ext cx="291375" cy="281375"/>
            <a:chOff x="3243875" y="2372825"/>
            <a:chExt cx="291375" cy="281375"/>
          </a:xfrm>
        </p:grpSpPr>
        <p:sp>
          <p:nvSpPr>
            <p:cNvPr id="1543" name="Google Shape;1543;p19"/>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19"/>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19"/>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6" name="Google Shape;1546;p19"/>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7" name="Google Shape;1547;p19"/>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8" name="Google Shape;1548;p19"/>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19"/>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0" name="Google Shape;1550;p19"/>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551;p19"/>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2" name="Google Shape;1552;p19"/>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53" name="Google Shape;1553;p19"/>
          <p:cNvGrpSpPr/>
          <p:nvPr/>
        </p:nvGrpSpPr>
        <p:grpSpPr>
          <a:xfrm>
            <a:off x="2071475" y="615963"/>
            <a:ext cx="166675" cy="168575"/>
            <a:chOff x="4954425" y="2036375"/>
            <a:chExt cx="166675" cy="168575"/>
          </a:xfrm>
        </p:grpSpPr>
        <p:sp>
          <p:nvSpPr>
            <p:cNvPr id="1554" name="Google Shape;1554;p19"/>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5" name="Google Shape;1555;p19"/>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6" name="Google Shape;1556;p19"/>
          <p:cNvSpPr/>
          <p:nvPr/>
        </p:nvSpPr>
        <p:spPr>
          <a:xfrm>
            <a:off x="7006975" y="659650"/>
            <a:ext cx="119125" cy="81200"/>
          </a:xfrm>
          <a:custGeom>
            <a:avLst/>
            <a:gdLst/>
            <a:ahLst/>
            <a:cxnLst/>
            <a:rect l="l" t="t" r="r" b="b"/>
            <a:pathLst>
              <a:path w="4765" h="3248" extrusionOk="0">
                <a:moveTo>
                  <a:pt x="2253" y="0"/>
                </a:moveTo>
                <a:cubicBezTo>
                  <a:pt x="255" y="0"/>
                  <a:pt x="1" y="2834"/>
                  <a:pt x="2006" y="3221"/>
                </a:cubicBezTo>
                <a:cubicBezTo>
                  <a:pt x="2122" y="3239"/>
                  <a:pt x="2233" y="3247"/>
                  <a:pt x="2340" y="3247"/>
                </a:cubicBezTo>
                <a:cubicBezTo>
                  <a:pt x="4296" y="3247"/>
                  <a:pt x="4764" y="345"/>
                  <a:pt x="2483" y="12"/>
                </a:cubicBezTo>
                <a:cubicBezTo>
                  <a:pt x="2404" y="4"/>
                  <a:pt x="2327" y="0"/>
                  <a:pt x="2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7" name="Google Shape;1557;p19"/>
          <p:cNvSpPr/>
          <p:nvPr/>
        </p:nvSpPr>
        <p:spPr>
          <a:xfrm>
            <a:off x="1821125" y="128462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19"/>
          <p:cNvSpPr/>
          <p:nvPr/>
        </p:nvSpPr>
        <p:spPr>
          <a:xfrm>
            <a:off x="1018050" y="1000650"/>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19"/>
          <p:cNvSpPr/>
          <p:nvPr/>
        </p:nvSpPr>
        <p:spPr>
          <a:xfrm>
            <a:off x="7527700" y="4181913"/>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19"/>
          <p:cNvSpPr/>
          <p:nvPr/>
        </p:nvSpPr>
        <p:spPr>
          <a:xfrm>
            <a:off x="1104175" y="370907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61" name="Google Shape;1561;p19"/>
          <p:cNvGrpSpPr/>
          <p:nvPr/>
        </p:nvGrpSpPr>
        <p:grpSpPr>
          <a:xfrm>
            <a:off x="1529750" y="4285375"/>
            <a:ext cx="291375" cy="281375"/>
            <a:chOff x="3243875" y="2372825"/>
            <a:chExt cx="291375" cy="281375"/>
          </a:xfrm>
        </p:grpSpPr>
        <p:sp>
          <p:nvSpPr>
            <p:cNvPr id="1562" name="Google Shape;1562;p19"/>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3" name="Google Shape;1563;p19"/>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4" name="Google Shape;1564;p19"/>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19"/>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19"/>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19"/>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8" name="Google Shape;1568;p19"/>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1569;p19"/>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19"/>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19"/>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2" name="Google Shape;1572;p19"/>
          <p:cNvGrpSpPr/>
          <p:nvPr/>
        </p:nvGrpSpPr>
        <p:grpSpPr>
          <a:xfrm>
            <a:off x="1254238" y="2592525"/>
            <a:ext cx="444275" cy="398525"/>
            <a:chOff x="2495125" y="2142250"/>
            <a:chExt cx="444275" cy="398525"/>
          </a:xfrm>
        </p:grpSpPr>
        <p:sp>
          <p:nvSpPr>
            <p:cNvPr id="1573" name="Google Shape;1573;p19"/>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574;p19"/>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5" name="Google Shape;1575;p19"/>
          <p:cNvGrpSpPr/>
          <p:nvPr/>
        </p:nvGrpSpPr>
        <p:grpSpPr>
          <a:xfrm>
            <a:off x="6975800" y="4368950"/>
            <a:ext cx="291375" cy="281375"/>
            <a:chOff x="3243875" y="2372825"/>
            <a:chExt cx="291375" cy="281375"/>
          </a:xfrm>
        </p:grpSpPr>
        <p:sp>
          <p:nvSpPr>
            <p:cNvPr id="1576" name="Google Shape;1576;p19"/>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19"/>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19"/>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19"/>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19"/>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19"/>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19"/>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19"/>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19"/>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19"/>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6" name="Google Shape;1586;p19"/>
          <p:cNvGrpSpPr/>
          <p:nvPr/>
        </p:nvGrpSpPr>
        <p:grpSpPr>
          <a:xfrm>
            <a:off x="7185250" y="2202150"/>
            <a:ext cx="166675" cy="168575"/>
            <a:chOff x="4954425" y="2036375"/>
            <a:chExt cx="166675" cy="168575"/>
          </a:xfrm>
        </p:grpSpPr>
        <p:sp>
          <p:nvSpPr>
            <p:cNvPr id="1587" name="Google Shape;1587;p19"/>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1588;p19"/>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9" name="Google Shape;1589;p19"/>
          <p:cNvGrpSpPr/>
          <p:nvPr/>
        </p:nvGrpSpPr>
        <p:grpSpPr>
          <a:xfrm>
            <a:off x="7658888" y="1125963"/>
            <a:ext cx="444275" cy="398525"/>
            <a:chOff x="2495125" y="2142250"/>
            <a:chExt cx="444275" cy="398525"/>
          </a:xfrm>
        </p:grpSpPr>
        <p:sp>
          <p:nvSpPr>
            <p:cNvPr id="1590" name="Google Shape;1590;p19"/>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19"/>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3"/>
        <p:cNvGrpSpPr/>
        <p:nvPr/>
      </p:nvGrpSpPr>
      <p:grpSpPr>
        <a:xfrm>
          <a:off x="0" y="0"/>
          <a:ext cx="0" cy="0"/>
          <a:chOff x="0" y="0"/>
          <a:chExt cx="0" cy="0"/>
        </a:xfrm>
      </p:grpSpPr>
      <p:sp>
        <p:nvSpPr>
          <p:cNvPr id="134" name="Google Shape;134;p3"/>
          <p:cNvSpPr/>
          <p:nvPr/>
        </p:nvSpPr>
        <p:spPr>
          <a:xfrm>
            <a:off x="395925" y="291324"/>
            <a:ext cx="8336062"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5" name="Google Shape;135;p3"/>
          <p:cNvGrpSpPr/>
          <p:nvPr/>
        </p:nvGrpSpPr>
        <p:grpSpPr>
          <a:xfrm>
            <a:off x="395894" y="219519"/>
            <a:ext cx="8518865" cy="4788281"/>
            <a:chOff x="395894" y="219519"/>
            <a:chExt cx="8518865" cy="4788281"/>
          </a:xfrm>
        </p:grpSpPr>
        <p:sp>
          <p:nvSpPr>
            <p:cNvPr id="136" name="Google Shape;136;p3"/>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7" name="Google Shape;137;p3"/>
            <p:cNvGrpSpPr/>
            <p:nvPr/>
          </p:nvGrpSpPr>
          <p:grpSpPr>
            <a:xfrm>
              <a:off x="8341543" y="2282008"/>
              <a:ext cx="569676" cy="380612"/>
              <a:chOff x="8341543" y="2282008"/>
              <a:chExt cx="569676" cy="380612"/>
            </a:xfrm>
          </p:grpSpPr>
          <p:sp>
            <p:nvSpPr>
              <p:cNvPr id="138" name="Google Shape;138;p3"/>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3"/>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0" name="Google Shape;140;p3"/>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1" name="Google Shape;141;p3"/>
            <p:cNvGrpSpPr/>
            <p:nvPr/>
          </p:nvGrpSpPr>
          <p:grpSpPr>
            <a:xfrm>
              <a:off x="8341543" y="1721094"/>
              <a:ext cx="569676" cy="380612"/>
              <a:chOff x="8341543" y="1721094"/>
              <a:chExt cx="569676" cy="380612"/>
            </a:xfrm>
          </p:grpSpPr>
          <p:sp>
            <p:nvSpPr>
              <p:cNvPr id="142" name="Google Shape;142;p3"/>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3"/>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 name="Google Shape;144;p3"/>
            <p:cNvGrpSpPr/>
            <p:nvPr/>
          </p:nvGrpSpPr>
          <p:grpSpPr>
            <a:xfrm>
              <a:off x="8346273" y="1183592"/>
              <a:ext cx="568486" cy="388014"/>
              <a:chOff x="8346273" y="1183592"/>
              <a:chExt cx="568486" cy="388014"/>
            </a:xfrm>
          </p:grpSpPr>
          <p:sp>
            <p:nvSpPr>
              <p:cNvPr id="145" name="Google Shape;145;p3"/>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3"/>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 name="Google Shape;147;p3"/>
            <p:cNvGrpSpPr/>
            <p:nvPr/>
          </p:nvGrpSpPr>
          <p:grpSpPr>
            <a:xfrm>
              <a:off x="8341543" y="606635"/>
              <a:ext cx="569676" cy="388014"/>
              <a:chOff x="8341543" y="606635"/>
              <a:chExt cx="569676" cy="388014"/>
            </a:xfrm>
          </p:grpSpPr>
          <p:sp>
            <p:nvSpPr>
              <p:cNvPr id="148" name="Google Shape;148;p3"/>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3"/>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 name="Google Shape;150;p3"/>
            <p:cNvGrpSpPr/>
            <p:nvPr/>
          </p:nvGrpSpPr>
          <p:grpSpPr>
            <a:xfrm>
              <a:off x="8341543" y="2842933"/>
              <a:ext cx="569676" cy="380612"/>
              <a:chOff x="8341543" y="2282008"/>
              <a:chExt cx="569676" cy="380612"/>
            </a:xfrm>
          </p:grpSpPr>
          <p:sp>
            <p:nvSpPr>
              <p:cNvPr id="151" name="Google Shape;151;p3"/>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3"/>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 name="Google Shape;153;p3"/>
            <p:cNvGrpSpPr/>
            <p:nvPr/>
          </p:nvGrpSpPr>
          <p:grpSpPr>
            <a:xfrm>
              <a:off x="8341543" y="3403858"/>
              <a:ext cx="569676" cy="380612"/>
              <a:chOff x="8341543" y="2282008"/>
              <a:chExt cx="569676" cy="380612"/>
            </a:xfrm>
          </p:grpSpPr>
          <p:sp>
            <p:nvSpPr>
              <p:cNvPr id="154" name="Google Shape;154;p3"/>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3"/>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6" name="Google Shape;156;p3"/>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3"/>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rgbClr val="FC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8" name="Google Shape;158;p3"/>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3"/>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3"/>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3"/>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3"/>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3"/>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3"/>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3"/>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3"/>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3"/>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3"/>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3"/>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3"/>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3"/>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3"/>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3"/>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3"/>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3"/>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3"/>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3"/>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3"/>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3"/>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3"/>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3"/>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3"/>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3"/>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3"/>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3"/>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3"/>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3"/>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3"/>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3"/>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3"/>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3"/>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3"/>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3"/>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3"/>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3"/>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3"/>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3"/>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3"/>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3"/>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3"/>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3"/>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3"/>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3"/>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3"/>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3"/>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3"/>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3"/>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3"/>
          <p:cNvSpPr txBox="1">
            <a:spLocks noGrp="1"/>
          </p:cNvSpPr>
          <p:nvPr>
            <p:ph type="title"/>
          </p:nvPr>
        </p:nvSpPr>
        <p:spPr>
          <a:xfrm>
            <a:off x="2497874" y="2156593"/>
            <a:ext cx="3968100" cy="65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5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209" name="Google Shape;209;p3"/>
          <p:cNvSpPr txBox="1">
            <a:spLocks noGrp="1"/>
          </p:cNvSpPr>
          <p:nvPr>
            <p:ph type="title" idx="2" hasCustomPrompt="1"/>
          </p:nvPr>
        </p:nvSpPr>
        <p:spPr>
          <a:xfrm>
            <a:off x="3965650" y="1122450"/>
            <a:ext cx="1032600" cy="65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4300">
                <a:solidFill>
                  <a:schemeClr val="accent1"/>
                </a:solidFill>
              </a:defRPr>
            </a:lvl1pPr>
            <a:lvl2pPr lvl="1" algn="ctr" rtl="0">
              <a:spcBef>
                <a:spcPts val="0"/>
              </a:spcBef>
              <a:spcAft>
                <a:spcPts val="0"/>
              </a:spcAft>
              <a:buClr>
                <a:schemeClr val="accent1"/>
              </a:buClr>
              <a:buSzPts val="7200"/>
              <a:buNone/>
              <a:defRPr sz="7200">
                <a:solidFill>
                  <a:schemeClr val="accent1"/>
                </a:solidFill>
              </a:defRPr>
            </a:lvl2pPr>
            <a:lvl3pPr lvl="2" algn="ctr" rtl="0">
              <a:spcBef>
                <a:spcPts val="0"/>
              </a:spcBef>
              <a:spcAft>
                <a:spcPts val="0"/>
              </a:spcAft>
              <a:buClr>
                <a:schemeClr val="accent1"/>
              </a:buClr>
              <a:buSzPts val="7200"/>
              <a:buNone/>
              <a:defRPr sz="7200">
                <a:solidFill>
                  <a:schemeClr val="accent1"/>
                </a:solidFill>
              </a:defRPr>
            </a:lvl3pPr>
            <a:lvl4pPr lvl="3" algn="ctr" rtl="0">
              <a:spcBef>
                <a:spcPts val="0"/>
              </a:spcBef>
              <a:spcAft>
                <a:spcPts val="0"/>
              </a:spcAft>
              <a:buClr>
                <a:schemeClr val="accent1"/>
              </a:buClr>
              <a:buSzPts val="7200"/>
              <a:buNone/>
              <a:defRPr sz="7200">
                <a:solidFill>
                  <a:schemeClr val="accent1"/>
                </a:solidFill>
              </a:defRPr>
            </a:lvl4pPr>
            <a:lvl5pPr lvl="4" algn="ctr" rtl="0">
              <a:spcBef>
                <a:spcPts val="0"/>
              </a:spcBef>
              <a:spcAft>
                <a:spcPts val="0"/>
              </a:spcAft>
              <a:buClr>
                <a:schemeClr val="accent1"/>
              </a:buClr>
              <a:buSzPts val="7200"/>
              <a:buNone/>
              <a:defRPr sz="7200">
                <a:solidFill>
                  <a:schemeClr val="accent1"/>
                </a:solidFill>
              </a:defRPr>
            </a:lvl5pPr>
            <a:lvl6pPr lvl="5" algn="ctr" rtl="0">
              <a:spcBef>
                <a:spcPts val="0"/>
              </a:spcBef>
              <a:spcAft>
                <a:spcPts val="0"/>
              </a:spcAft>
              <a:buClr>
                <a:schemeClr val="accent1"/>
              </a:buClr>
              <a:buSzPts val="7200"/>
              <a:buNone/>
              <a:defRPr sz="7200">
                <a:solidFill>
                  <a:schemeClr val="accent1"/>
                </a:solidFill>
              </a:defRPr>
            </a:lvl6pPr>
            <a:lvl7pPr lvl="6" algn="ctr" rtl="0">
              <a:spcBef>
                <a:spcPts val="0"/>
              </a:spcBef>
              <a:spcAft>
                <a:spcPts val="0"/>
              </a:spcAft>
              <a:buClr>
                <a:schemeClr val="accent1"/>
              </a:buClr>
              <a:buSzPts val="7200"/>
              <a:buNone/>
              <a:defRPr sz="7200">
                <a:solidFill>
                  <a:schemeClr val="accent1"/>
                </a:solidFill>
              </a:defRPr>
            </a:lvl7pPr>
            <a:lvl8pPr lvl="7" algn="ctr" rtl="0">
              <a:spcBef>
                <a:spcPts val="0"/>
              </a:spcBef>
              <a:spcAft>
                <a:spcPts val="0"/>
              </a:spcAft>
              <a:buClr>
                <a:schemeClr val="accent1"/>
              </a:buClr>
              <a:buSzPts val="7200"/>
              <a:buNone/>
              <a:defRPr sz="7200">
                <a:solidFill>
                  <a:schemeClr val="accent1"/>
                </a:solidFill>
              </a:defRPr>
            </a:lvl8pPr>
            <a:lvl9pPr lvl="8" algn="ctr" rtl="0">
              <a:spcBef>
                <a:spcPts val="0"/>
              </a:spcBef>
              <a:spcAft>
                <a:spcPts val="0"/>
              </a:spcAft>
              <a:buClr>
                <a:schemeClr val="accent1"/>
              </a:buClr>
              <a:buSzPts val="7200"/>
              <a:buNone/>
              <a:defRPr sz="7200">
                <a:solidFill>
                  <a:schemeClr val="accent1"/>
                </a:solidFill>
              </a:defRPr>
            </a:lvl9pPr>
          </a:lstStyle>
          <a:p>
            <a:r>
              <a:t>xx%</a:t>
            </a:r>
          </a:p>
        </p:txBody>
      </p:sp>
      <p:sp>
        <p:nvSpPr>
          <p:cNvPr id="210" name="Google Shape;210;p3"/>
          <p:cNvSpPr txBox="1">
            <a:spLocks noGrp="1"/>
          </p:cNvSpPr>
          <p:nvPr>
            <p:ph type="subTitle" idx="1"/>
          </p:nvPr>
        </p:nvSpPr>
        <p:spPr>
          <a:xfrm>
            <a:off x="2233575" y="3144850"/>
            <a:ext cx="4496700" cy="656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1"/>
                </a:solidFill>
              </a:defRPr>
            </a:lvl1pPr>
            <a:lvl2pPr lvl="1" algn="ctr" rtl="0">
              <a:spcBef>
                <a:spcPts val="0"/>
              </a:spcBef>
              <a:spcAft>
                <a:spcPts val="0"/>
              </a:spcAft>
              <a:buNone/>
              <a:defRPr>
                <a:solidFill>
                  <a:schemeClr val="dk1"/>
                </a:solidFill>
              </a:defRPr>
            </a:lvl2pPr>
            <a:lvl3pPr lvl="2" algn="ctr" rtl="0">
              <a:spcBef>
                <a:spcPts val="0"/>
              </a:spcBef>
              <a:spcAft>
                <a:spcPts val="0"/>
              </a:spcAft>
              <a:buNone/>
              <a:defRPr>
                <a:solidFill>
                  <a:schemeClr val="dk1"/>
                </a:solidFill>
              </a:defRPr>
            </a:lvl3pPr>
            <a:lvl4pPr lvl="3" algn="ctr" rtl="0">
              <a:spcBef>
                <a:spcPts val="0"/>
              </a:spcBef>
              <a:spcAft>
                <a:spcPts val="0"/>
              </a:spcAft>
              <a:buNone/>
              <a:defRPr>
                <a:solidFill>
                  <a:schemeClr val="dk1"/>
                </a:solidFill>
              </a:defRPr>
            </a:lvl4pPr>
            <a:lvl5pPr lvl="4" algn="ctr" rtl="0">
              <a:spcBef>
                <a:spcPts val="0"/>
              </a:spcBef>
              <a:spcAft>
                <a:spcPts val="0"/>
              </a:spcAft>
              <a:buNone/>
              <a:defRPr>
                <a:solidFill>
                  <a:schemeClr val="dk1"/>
                </a:solidFill>
              </a:defRPr>
            </a:lvl5pPr>
            <a:lvl6pPr lvl="5" algn="ctr" rtl="0">
              <a:spcBef>
                <a:spcPts val="0"/>
              </a:spcBef>
              <a:spcAft>
                <a:spcPts val="0"/>
              </a:spcAft>
              <a:buNone/>
              <a:defRPr>
                <a:solidFill>
                  <a:schemeClr val="dk1"/>
                </a:solidFill>
              </a:defRPr>
            </a:lvl6pPr>
            <a:lvl7pPr lvl="6" algn="ctr" rtl="0">
              <a:spcBef>
                <a:spcPts val="0"/>
              </a:spcBef>
              <a:spcAft>
                <a:spcPts val="0"/>
              </a:spcAft>
              <a:buNone/>
              <a:defRPr>
                <a:solidFill>
                  <a:schemeClr val="dk1"/>
                </a:solidFill>
              </a:defRPr>
            </a:lvl7pPr>
            <a:lvl8pPr lvl="7" algn="ctr" rtl="0">
              <a:spcBef>
                <a:spcPts val="0"/>
              </a:spcBef>
              <a:spcAft>
                <a:spcPts val="0"/>
              </a:spcAft>
              <a:buNone/>
              <a:defRPr>
                <a:solidFill>
                  <a:schemeClr val="dk1"/>
                </a:solidFill>
              </a:defRPr>
            </a:lvl8pPr>
            <a:lvl9pPr lvl="8" algn="ctr" rtl="0">
              <a:spcBef>
                <a:spcPts val="0"/>
              </a:spcBef>
              <a:spcAft>
                <a:spcPts val="0"/>
              </a:spcAft>
              <a:buNone/>
              <a:defRPr>
                <a:solidFill>
                  <a:schemeClr val="dk1"/>
                </a:solidFill>
              </a:defRPr>
            </a:lvl9pPr>
          </a:lstStyle>
          <a:p>
            <a:endParaRPr/>
          </a:p>
        </p:txBody>
      </p:sp>
      <p:grpSp>
        <p:nvGrpSpPr>
          <p:cNvPr id="211" name="Google Shape;211;p3"/>
          <p:cNvGrpSpPr/>
          <p:nvPr/>
        </p:nvGrpSpPr>
        <p:grpSpPr>
          <a:xfrm>
            <a:off x="1030175" y="1581350"/>
            <a:ext cx="444275" cy="398525"/>
            <a:chOff x="2495125" y="2142250"/>
            <a:chExt cx="444275" cy="398525"/>
          </a:xfrm>
        </p:grpSpPr>
        <p:sp>
          <p:nvSpPr>
            <p:cNvPr id="212" name="Google Shape;212;p3"/>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3"/>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4" name="Google Shape;214;p3"/>
          <p:cNvGrpSpPr/>
          <p:nvPr/>
        </p:nvGrpSpPr>
        <p:grpSpPr>
          <a:xfrm>
            <a:off x="7353450" y="3955275"/>
            <a:ext cx="291375" cy="281375"/>
            <a:chOff x="3243875" y="2372825"/>
            <a:chExt cx="291375" cy="281375"/>
          </a:xfrm>
        </p:grpSpPr>
        <p:sp>
          <p:nvSpPr>
            <p:cNvPr id="215" name="Google Shape;215;p3"/>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3"/>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3"/>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3"/>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3"/>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3"/>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3"/>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3"/>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3"/>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3"/>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5" name="Google Shape;225;p3"/>
          <p:cNvGrpSpPr/>
          <p:nvPr/>
        </p:nvGrpSpPr>
        <p:grpSpPr>
          <a:xfrm>
            <a:off x="7510400" y="1254438"/>
            <a:ext cx="166675" cy="168575"/>
            <a:chOff x="4954425" y="2036375"/>
            <a:chExt cx="166675" cy="168575"/>
          </a:xfrm>
        </p:grpSpPr>
        <p:sp>
          <p:nvSpPr>
            <p:cNvPr id="226" name="Google Shape;226;p3"/>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3"/>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8" name="Google Shape;228;p3"/>
          <p:cNvSpPr/>
          <p:nvPr/>
        </p:nvSpPr>
        <p:spPr>
          <a:xfrm>
            <a:off x="1531350" y="301707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3"/>
          <p:cNvSpPr/>
          <p:nvPr/>
        </p:nvSpPr>
        <p:spPr>
          <a:xfrm>
            <a:off x="8069225" y="2708388"/>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0" name="Google Shape;230;p3"/>
          <p:cNvGrpSpPr/>
          <p:nvPr/>
        </p:nvGrpSpPr>
        <p:grpSpPr>
          <a:xfrm>
            <a:off x="1168975" y="4065000"/>
            <a:ext cx="166675" cy="168575"/>
            <a:chOff x="4954425" y="2036375"/>
            <a:chExt cx="166675" cy="168575"/>
          </a:xfrm>
        </p:grpSpPr>
        <p:sp>
          <p:nvSpPr>
            <p:cNvPr id="231" name="Google Shape;231;p3"/>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3"/>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6"/>
        <p:cNvGrpSpPr/>
        <p:nvPr/>
      </p:nvGrpSpPr>
      <p:grpSpPr>
        <a:xfrm>
          <a:off x="0" y="0"/>
          <a:ext cx="0" cy="0"/>
          <a:chOff x="0" y="0"/>
          <a:chExt cx="0" cy="0"/>
        </a:xfrm>
      </p:grpSpPr>
      <p:grpSp>
        <p:nvGrpSpPr>
          <p:cNvPr id="327" name="Google Shape;327;p5"/>
          <p:cNvGrpSpPr/>
          <p:nvPr/>
        </p:nvGrpSpPr>
        <p:grpSpPr>
          <a:xfrm>
            <a:off x="395894" y="219519"/>
            <a:ext cx="8518865" cy="4788281"/>
            <a:chOff x="395894" y="219519"/>
            <a:chExt cx="8518865" cy="4788281"/>
          </a:xfrm>
        </p:grpSpPr>
        <p:sp>
          <p:nvSpPr>
            <p:cNvPr id="328" name="Google Shape;328;p5"/>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9" name="Google Shape;329;p5"/>
            <p:cNvGrpSpPr/>
            <p:nvPr/>
          </p:nvGrpSpPr>
          <p:grpSpPr>
            <a:xfrm>
              <a:off x="8341543" y="2282008"/>
              <a:ext cx="569676" cy="380612"/>
              <a:chOff x="8341543" y="2282008"/>
              <a:chExt cx="569676" cy="380612"/>
            </a:xfrm>
          </p:grpSpPr>
          <p:sp>
            <p:nvSpPr>
              <p:cNvPr id="330" name="Google Shape;330;p5"/>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5"/>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2" name="Google Shape;332;p5"/>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3" name="Google Shape;333;p5"/>
            <p:cNvGrpSpPr/>
            <p:nvPr/>
          </p:nvGrpSpPr>
          <p:grpSpPr>
            <a:xfrm>
              <a:off x="8341543" y="1721094"/>
              <a:ext cx="569676" cy="380612"/>
              <a:chOff x="8341543" y="1721094"/>
              <a:chExt cx="569676" cy="380612"/>
            </a:xfrm>
          </p:grpSpPr>
          <p:sp>
            <p:nvSpPr>
              <p:cNvPr id="334" name="Google Shape;334;p5"/>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5"/>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6" name="Google Shape;336;p5"/>
            <p:cNvGrpSpPr/>
            <p:nvPr/>
          </p:nvGrpSpPr>
          <p:grpSpPr>
            <a:xfrm>
              <a:off x="8346273" y="1183592"/>
              <a:ext cx="568486" cy="388014"/>
              <a:chOff x="8346273" y="1183592"/>
              <a:chExt cx="568486" cy="388014"/>
            </a:xfrm>
          </p:grpSpPr>
          <p:sp>
            <p:nvSpPr>
              <p:cNvPr id="337" name="Google Shape;337;p5"/>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5"/>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9" name="Google Shape;339;p5"/>
            <p:cNvGrpSpPr/>
            <p:nvPr/>
          </p:nvGrpSpPr>
          <p:grpSpPr>
            <a:xfrm>
              <a:off x="8341543" y="606635"/>
              <a:ext cx="569676" cy="388014"/>
              <a:chOff x="8341543" y="606635"/>
              <a:chExt cx="569676" cy="388014"/>
            </a:xfrm>
          </p:grpSpPr>
          <p:sp>
            <p:nvSpPr>
              <p:cNvPr id="340" name="Google Shape;340;p5"/>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5"/>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2" name="Google Shape;342;p5"/>
            <p:cNvGrpSpPr/>
            <p:nvPr/>
          </p:nvGrpSpPr>
          <p:grpSpPr>
            <a:xfrm>
              <a:off x="8341543" y="2842933"/>
              <a:ext cx="569676" cy="380612"/>
              <a:chOff x="8341543" y="2282008"/>
              <a:chExt cx="569676" cy="380612"/>
            </a:xfrm>
          </p:grpSpPr>
          <p:sp>
            <p:nvSpPr>
              <p:cNvPr id="343" name="Google Shape;343;p5"/>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5"/>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5" name="Google Shape;345;p5"/>
            <p:cNvGrpSpPr/>
            <p:nvPr/>
          </p:nvGrpSpPr>
          <p:grpSpPr>
            <a:xfrm>
              <a:off x="8341543" y="3403858"/>
              <a:ext cx="569676" cy="380612"/>
              <a:chOff x="8341543" y="2282008"/>
              <a:chExt cx="569676" cy="380612"/>
            </a:xfrm>
          </p:grpSpPr>
          <p:sp>
            <p:nvSpPr>
              <p:cNvPr id="346" name="Google Shape;346;p5"/>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5"/>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8" name="Google Shape;348;p5"/>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5"/>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rgbClr val="FC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0" name="Google Shape;350;p5"/>
          <p:cNvSpPr txBox="1">
            <a:spLocks noGrp="1"/>
          </p:cNvSpPr>
          <p:nvPr>
            <p:ph type="title"/>
          </p:nvPr>
        </p:nvSpPr>
        <p:spPr>
          <a:xfrm>
            <a:off x="726225" y="441350"/>
            <a:ext cx="7691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351" name="Google Shape;351;p5"/>
          <p:cNvSpPr txBox="1">
            <a:spLocks noGrp="1"/>
          </p:cNvSpPr>
          <p:nvPr>
            <p:ph type="subTitle" idx="1"/>
          </p:nvPr>
        </p:nvSpPr>
        <p:spPr>
          <a:xfrm>
            <a:off x="1979838" y="2245525"/>
            <a:ext cx="23427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algn="ctr" rtl="0">
              <a:spcBef>
                <a:spcPts val="0"/>
              </a:spcBef>
              <a:spcAft>
                <a:spcPts val="0"/>
              </a:spcAft>
              <a:buNone/>
              <a:defRPr sz="1800">
                <a:solidFill>
                  <a:schemeClr val="accent1"/>
                </a:solidFill>
              </a:defRPr>
            </a:lvl2pPr>
            <a:lvl3pPr lvl="2" algn="ctr" rtl="0">
              <a:spcBef>
                <a:spcPts val="0"/>
              </a:spcBef>
              <a:spcAft>
                <a:spcPts val="0"/>
              </a:spcAft>
              <a:buNone/>
              <a:defRPr sz="1800">
                <a:solidFill>
                  <a:schemeClr val="accent1"/>
                </a:solidFill>
              </a:defRPr>
            </a:lvl3pPr>
            <a:lvl4pPr lvl="3" algn="ctr" rtl="0">
              <a:spcBef>
                <a:spcPts val="0"/>
              </a:spcBef>
              <a:spcAft>
                <a:spcPts val="0"/>
              </a:spcAft>
              <a:buNone/>
              <a:defRPr sz="1800">
                <a:solidFill>
                  <a:schemeClr val="accent1"/>
                </a:solidFill>
              </a:defRPr>
            </a:lvl4pPr>
            <a:lvl5pPr lvl="4" algn="ctr" rtl="0">
              <a:spcBef>
                <a:spcPts val="0"/>
              </a:spcBef>
              <a:spcAft>
                <a:spcPts val="0"/>
              </a:spcAft>
              <a:buNone/>
              <a:defRPr sz="1800">
                <a:solidFill>
                  <a:schemeClr val="accent1"/>
                </a:solidFill>
              </a:defRPr>
            </a:lvl5pPr>
            <a:lvl6pPr lvl="5" algn="ctr" rtl="0">
              <a:spcBef>
                <a:spcPts val="0"/>
              </a:spcBef>
              <a:spcAft>
                <a:spcPts val="0"/>
              </a:spcAft>
              <a:buNone/>
              <a:defRPr sz="1800">
                <a:solidFill>
                  <a:schemeClr val="accent1"/>
                </a:solidFill>
              </a:defRPr>
            </a:lvl6pPr>
            <a:lvl7pPr lvl="6" algn="ctr" rtl="0">
              <a:spcBef>
                <a:spcPts val="0"/>
              </a:spcBef>
              <a:spcAft>
                <a:spcPts val="0"/>
              </a:spcAft>
              <a:buNone/>
              <a:defRPr sz="1800">
                <a:solidFill>
                  <a:schemeClr val="accent1"/>
                </a:solidFill>
              </a:defRPr>
            </a:lvl7pPr>
            <a:lvl8pPr lvl="7" algn="ctr" rtl="0">
              <a:spcBef>
                <a:spcPts val="0"/>
              </a:spcBef>
              <a:spcAft>
                <a:spcPts val="0"/>
              </a:spcAft>
              <a:buNone/>
              <a:defRPr sz="1800">
                <a:solidFill>
                  <a:schemeClr val="accent1"/>
                </a:solidFill>
              </a:defRPr>
            </a:lvl8pPr>
            <a:lvl9pPr lvl="8" algn="ctr" rtl="0">
              <a:spcBef>
                <a:spcPts val="0"/>
              </a:spcBef>
              <a:spcAft>
                <a:spcPts val="0"/>
              </a:spcAft>
              <a:buNone/>
              <a:defRPr sz="1800">
                <a:solidFill>
                  <a:schemeClr val="accent1"/>
                </a:solidFill>
              </a:defRPr>
            </a:lvl9pPr>
          </a:lstStyle>
          <a:p>
            <a:endParaRPr/>
          </a:p>
        </p:txBody>
      </p:sp>
      <p:sp>
        <p:nvSpPr>
          <p:cNvPr id="352" name="Google Shape;352;p5"/>
          <p:cNvSpPr txBox="1">
            <a:spLocks noGrp="1"/>
          </p:cNvSpPr>
          <p:nvPr>
            <p:ph type="subTitle" idx="2"/>
          </p:nvPr>
        </p:nvSpPr>
        <p:spPr>
          <a:xfrm>
            <a:off x="1979838" y="2603400"/>
            <a:ext cx="2342700" cy="985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53" name="Google Shape;353;p5"/>
          <p:cNvSpPr txBox="1">
            <a:spLocks noGrp="1"/>
          </p:cNvSpPr>
          <p:nvPr>
            <p:ph type="subTitle" idx="3"/>
          </p:nvPr>
        </p:nvSpPr>
        <p:spPr>
          <a:xfrm>
            <a:off x="4821463" y="2245525"/>
            <a:ext cx="23427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algn="ctr" rtl="0">
              <a:spcBef>
                <a:spcPts val="0"/>
              </a:spcBef>
              <a:spcAft>
                <a:spcPts val="0"/>
              </a:spcAft>
              <a:buNone/>
              <a:defRPr sz="1800">
                <a:solidFill>
                  <a:schemeClr val="accent1"/>
                </a:solidFill>
              </a:defRPr>
            </a:lvl2pPr>
            <a:lvl3pPr lvl="2" algn="ctr" rtl="0">
              <a:spcBef>
                <a:spcPts val="0"/>
              </a:spcBef>
              <a:spcAft>
                <a:spcPts val="0"/>
              </a:spcAft>
              <a:buNone/>
              <a:defRPr sz="1800">
                <a:solidFill>
                  <a:schemeClr val="accent1"/>
                </a:solidFill>
              </a:defRPr>
            </a:lvl3pPr>
            <a:lvl4pPr lvl="3" algn="ctr" rtl="0">
              <a:spcBef>
                <a:spcPts val="0"/>
              </a:spcBef>
              <a:spcAft>
                <a:spcPts val="0"/>
              </a:spcAft>
              <a:buNone/>
              <a:defRPr sz="1800">
                <a:solidFill>
                  <a:schemeClr val="accent1"/>
                </a:solidFill>
              </a:defRPr>
            </a:lvl4pPr>
            <a:lvl5pPr lvl="4" algn="ctr" rtl="0">
              <a:spcBef>
                <a:spcPts val="0"/>
              </a:spcBef>
              <a:spcAft>
                <a:spcPts val="0"/>
              </a:spcAft>
              <a:buNone/>
              <a:defRPr sz="1800">
                <a:solidFill>
                  <a:schemeClr val="accent1"/>
                </a:solidFill>
              </a:defRPr>
            </a:lvl5pPr>
            <a:lvl6pPr lvl="5" algn="ctr" rtl="0">
              <a:spcBef>
                <a:spcPts val="0"/>
              </a:spcBef>
              <a:spcAft>
                <a:spcPts val="0"/>
              </a:spcAft>
              <a:buNone/>
              <a:defRPr sz="1800">
                <a:solidFill>
                  <a:schemeClr val="accent1"/>
                </a:solidFill>
              </a:defRPr>
            </a:lvl6pPr>
            <a:lvl7pPr lvl="6" algn="ctr" rtl="0">
              <a:spcBef>
                <a:spcPts val="0"/>
              </a:spcBef>
              <a:spcAft>
                <a:spcPts val="0"/>
              </a:spcAft>
              <a:buNone/>
              <a:defRPr sz="1800">
                <a:solidFill>
                  <a:schemeClr val="accent1"/>
                </a:solidFill>
              </a:defRPr>
            </a:lvl7pPr>
            <a:lvl8pPr lvl="7" algn="ctr" rtl="0">
              <a:spcBef>
                <a:spcPts val="0"/>
              </a:spcBef>
              <a:spcAft>
                <a:spcPts val="0"/>
              </a:spcAft>
              <a:buNone/>
              <a:defRPr sz="1800">
                <a:solidFill>
                  <a:schemeClr val="accent1"/>
                </a:solidFill>
              </a:defRPr>
            </a:lvl8pPr>
            <a:lvl9pPr lvl="8" algn="ctr" rtl="0">
              <a:spcBef>
                <a:spcPts val="0"/>
              </a:spcBef>
              <a:spcAft>
                <a:spcPts val="0"/>
              </a:spcAft>
              <a:buNone/>
              <a:defRPr sz="1800">
                <a:solidFill>
                  <a:schemeClr val="accent1"/>
                </a:solidFill>
              </a:defRPr>
            </a:lvl9pPr>
          </a:lstStyle>
          <a:p>
            <a:endParaRPr/>
          </a:p>
        </p:txBody>
      </p:sp>
      <p:sp>
        <p:nvSpPr>
          <p:cNvPr id="354" name="Google Shape;354;p5"/>
          <p:cNvSpPr txBox="1">
            <a:spLocks noGrp="1"/>
          </p:cNvSpPr>
          <p:nvPr>
            <p:ph type="subTitle" idx="4"/>
          </p:nvPr>
        </p:nvSpPr>
        <p:spPr>
          <a:xfrm>
            <a:off x="4821463" y="2603404"/>
            <a:ext cx="2342700" cy="985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55" name="Google Shape;355;p5"/>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5"/>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5"/>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5"/>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5"/>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5"/>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5"/>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5"/>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5"/>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5"/>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5"/>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5"/>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5"/>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5"/>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5"/>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5"/>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5"/>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5"/>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5"/>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5"/>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5"/>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5"/>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5"/>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5"/>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5"/>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5"/>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5"/>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5"/>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5"/>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5"/>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5"/>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5"/>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5"/>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5"/>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5"/>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5"/>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5"/>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5"/>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5"/>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5"/>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5"/>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5"/>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5"/>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5"/>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5"/>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5"/>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5"/>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5"/>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5"/>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5"/>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5"/>
        <p:cNvGrpSpPr/>
        <p:nvPr/>
      </p:nvGrpSpPr>
      <p:grpSpPr>
        <a:xfrm>
          <a:off x="0" y="0"/>
          <a:ext cx="0" cy="0"/>
          <a:chOff x="0" y="0"/>
          <a:chExt cx="0" cy="0"/>
        </a:xfrm>
      </p:grpSpPr>
      <p:sp>
        <p:nvSpPr>
          <p:cNvPr id="406" name="Google Shape;406;p6"/>
          <p:cNvSpPr/>
          <p:nvPr/>
        </p:nvSpPr>
        <p:spPr>
          <a:xfrm>
            <a:off x="395925" y="291324"/>
            <a:ext cx="8336062"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6"/>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6"/>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9" name="Google Shape;409;p6"/>
          <p:cNvGrpSpPr/>
          <p:nvPr/>
        </p:nvGrpSpPr>
        <p:grpSpPr>
          <a:xfrm>
            <a:off x="8341543" y="2282008"/>
            <a:ext cx="569676" cy="380612"/>
            <a:chOff x="8341543" y="2282008"/>
            <a:chExt cx="569676" cy="380612"/>
          </a:xfrm>
        </p:grpSpPr>
        <p:sp>
          <p:nvSpPr>
            <p:cNvPr id="410" name="Google Shape;410;p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2" name="Google Shape;412;p6"/>
          <p:cNvGrpSpPr/>
          <p:nvPr/>
        </p:nvGrpSpPr>
        <p:grpSpPr>
          <a:xfrm>
            <a:off x="8341543" y="1721094"/>
            <a:ext cx="569676" cy="380612"/>
            <a:chOff x="8341543" y="1721094"/>
            <a:chExt cx="569676" cy="380612"/>
          </a:xfrm>
        </p:grpSpPr>
        <p:sp>
          <p:nvSpPr>
            <p:cNvPr id="413" name="Google Shape;413;p6"/>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6"/>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5" name="Google Shape;415;p6"/>
          <p:cNvGrpSpPr/>
          <p:nvPr/>
        </p:nvGrpSpPr>
        <p:grpSpPr>
          <a:xfrm>
            <a:off x="8346273" y="1183592"/>
            <a:ext cx="568486" cy="388014"/>
            <a:chOff x="8346273" y="1183592"/>
            <a:chExt cx="568486" cy="388014"/>
          </a:xfrm>
        </p:grpSpPr>
        <p:sp>
          <p:nvSpPr>
            <p:cNvPr id="416" name="Google Shape;416;p6"/>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6"/>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8" name="Google Shape;418;p6"/>
          <p:cNvGrpSpPr/>
          <p:nvPr/>
        </p:nvGrpSpPr>
        <p:grpSpPr>
          <a:xfrm>
            <a:off x="8341543" y="606635"/>
            <a:ext cx="569676" cy="388014"/>
            <a:chOff x="8341543" y="606635"/>
            <a:chExt cx="569676" cy="388014"/>
          </a:xfrm>
        </p:grpSpPr>
        <p:sp>
          <p:nvSpPr>
            <p:cNvPr id="419" name="Google Shape;419;p6"/>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6"/>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1" name="Google Shape;421;p6"/>
          <p:cNvGrpSpPr/>
          <p:nvPr/>
        </p:nvGrpSpPr>
        <p:grpSpPr>
          <a:xfrm>
            <a:off x="8341543" y="2842933"/>
            <a:ext cx="569676" cy="380612"/>
            <a:chOff x="8341543" y="2282008"/>
            <a:chExt cx="569676" cy="380612"/>
          </a:xfrm>
        </p:grpSpPr>
        <p:sp>
          <p:nvSpPr>
            <p:cNvPr id="422" name="Google Shape;422;p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4" name="Google Shape;424;p6"/>
          <p:cNvGrpSpPr/>
          <p:nvPr/>
        </p:nvGrpSpPr>
        <p:grpSpPr>
          <a:xfrm>
            <a:off x="8341543" y="3403858"/>
            <a:ext cx="569676" cy="380612"/>
            <a:chOff x="8341543" y="2282008"/>
            <a:chExt cx="569676" cy="380612"/>
          </a:xfrm>
        </p:grpSpPr>
        <p:sp>
          <p:nvSpPr>
            <p:cNvPr id="425" name="Google Shape;425;p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7" name="Google Shape;427;p6"/>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6"/>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rgbClr val="FC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6"/>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6"/>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6"/>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6"/>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6"/>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6"/>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6"/>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6"/>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6"/>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6"/>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6"/>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6"/>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6"/>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6"/>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6"/>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6"/>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6"/>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6"/>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6"/>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6"/>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6"/>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6"/>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6"/>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6"/>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6"/>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6"/>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6"/>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6"/>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6"/>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6"/>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6"/>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6"/>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6"/>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6"/>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6"/>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6"/>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6"/>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6"/>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6"/>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6"/>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6"/>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6"/>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6"/>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6"/>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6"/>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6"/>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6"/>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6"/>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6"/>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6"/>
          <p:cNvSpPr/>
          <p:nvPr/>
        </p:nvSpPr>
        <p:spPr>
          <a:xfrm>
            <a:off x="228900" y="135685"/>
            <a:ext cx="794715" cy="686714"/>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6"/>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6"/>
          <p:cNvSpPr txBox="1">
            <a:spLocks noGrp="1"/>
          </p:cNvSpPr>
          <p:nvPr>
            <p:ph type="title"/>
          </p:nvPr>
        </p:nvSpPr>
        <p:spPr>
          <a:xfrm>
            <a:off x="726225" y="441350"/>
            <a:ext cx="7691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481" name="Google Shape;481;p6"/>
          <p:cNvGrpSpPr/>
          <p:nvPr/>
        </p:nvGrpSpPr>
        <p:grpSpPr>
          <a:xfrm>
            <a:off x="726213" y="4500425"/>
            <a:ext cx="291375" cy="281375"/>
            <a:chOff x="3243875" y="2372825"/>
            <a:chExt cx="291375" cy="281375"/>
          </a:xfrm>
        </p:grpSpPr>
        <p:sp>
          <p:nvSpPr>
            <p:cNvPr id="482" name="Google Shape;482;p6"/>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6"/>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6"/>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6"/>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6"/>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6"/>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6"/>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6"/>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6"/>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6"/>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2" name="Google Shape;492;p6"/>
          <p:cNvSpPr/>
          <p:nvPr/>
        </p:nvSpPr>
        <p:spPr>
          <a:xfrm>
            <a:off x="7335600" y="508075"/>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3" name="Google Shape;493;p6"/>
          <p:cNvGrpSpPr/>
          <p:nvPr/>
        </p:nvGrpSpPr>
        <p:grpSpPr>
          <a:xfrm>
            <a:off x="1514950" y="454750"/>
            <a:ext cx="166675" cy="168575"/>
            <a:chOff x="4954425" y="2036375"/>
            <a:chExt cx="166675" cy="168575"/>
          </a:xfrm>
        </p:grpSpPr>
        <p:sp>
          <p:nvSpPr>
            <p:cNvPr id="494" name="Google Shape;494;p6"/>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6"/>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6" name="Google Shape;496;p6"/>
          <p:cNvSpPr/>
          <p:nvPr/>
        </p:nvSpPr>
        <p:spPr>
          <a:xfrm>
            <a:off x="1427950" y="4781788"/>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7"/>
        <p:cNvGrpSpPr/>
        <p:nvPr/>
      </p:nvGrpSpPr>
      <p:grpSpPr>
        <a:xfrm>
          <a:off x="0" y="0"/>
          <a:ext cx="0" cy="0"/>
          <a:chOff x="0" y="0"/>
          <a:chExt cx="0" cy="0"/>
        </a:xfrm>
      </p:grpSpPr>
      <p:grpSp>
        <p:nvGrpSpPr>
          <p:cNvPr id="498" name="Google Shape;498;p7"/>
          <p:cNvGrpSpPr/>
          <p:nvPr/>
        </p:nvGrpSpPr>
        <p:grpSpPr>
          <a:xfrm>
            <a:off x="395894" y="219519"/>
            <a:ext cx="8518865" cy="4788281"/>
            <a:chOff x="395894" y="219519"/>
            <a:chExt cx="8518865" cy="4788281"/>
          </a:xfrm>
        </p:grpSpPr>
        <p:sp>
          <p:nvSpPr>
            <p:cNvPr id="499" name="Google Shape;499;p7"/>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0" name="Google Shape;500;p7"/>
            <p:cNvGrpSpPr/>
            <p:nvPr/>
          </p:nvGrpSpPr>
          <p:grpSpPr>
            <a:xfrm>
              <a:off x="8341543" y="2282008"/>
              <a:ext cx="569676" cy="380612"/>
              <a:chOff x="8341543" y="2282008"/>
              <a:chExt cx="569676" cy="380612"/>
            </a:xfrm>
          </p:grpSpPr>
          <p:sp>
            <p:nvSpPr>
              <p:cNvPr id="501" name="Google Shape;501;p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03" name="Google Shape;503;p7"/>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4" name="Google Shape;504;p7"/>
            <p:cNvGrpSpPr/>
            <p:nvPr/>
          </p:nvGrpSpPr>
          <p:grpSpPr>
            <a:xfrm>
              <a:off x="8341543" y="1721094"/>
              <a:ext cx="569676" cy="380612"/>
              <a:chOff x="8341543" y="1721094"/>
              <a:chExt cx="569676" cy="380612"/>
            </a:xfrm>
          </p:grpSpPr>
          <p:sp>
            <p:nvSpPr>
              <p:cNvPr id="505" name="Google Shape;505;p7"/>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7"/>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7" name="Google Shape;507;p7"/>
            <p:cNvGrpSpPr/>
            <p:nvPr/>
          </p:nvGrpSpPr>
          <p:grpSpPr>
            <a:xfrm>
              <a:off x="8346273" y="1183592"/>
              <a:ext cx="568486" cy="388014"/>
              <a:chOff x="8346273" y="1183592"/>
              <a:chExt cx="568486" cy="388014"/>
            </a:xfrm>
          </p:grpSpPr>
          <p:sp>
            <p:nvSpPr>
              <p:cNvPr id="508" name="Google Shape;508;p7"/>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7"/>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0" name="Google Shape;510;p7"/>
            <p:cNvGrpSpPr/>
            <p:nvPr/>
          </p:nvGrpSpPr>
          <p:grpSpPr>
            <a:xfrm>
              <a:off x="8341543" y="606635"/>
              <a:ext cx="569676" cy="388014"/>
              <a:chOff x="8341543" y="606635"/>
              <a:chExt cx="569676" cy="388014"/>
            </a:xfrm>
          </p:grpSpPr>
          <p:sp>
            <p:nvSpPr>
              <p:cNvPr id="511" name="Google Shape;511;p7"/>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7"/>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3" name="Google Shape;513;p7"/>
            <p:cNvGrpSpPr/>
            <p:nvPr/>
          </p:nvGrpSpPr>
          <p:grpSpPr>
            <a:xfrm>
              <a:off x="8341543" y="2842933"/>
              <a:ext cx="569676" cy="380612"/>
              <a:chOff x="8341543" y="2282008"/>
              <a:chExt cx="569676" cy="380612"/>
            </a:xfrm>
          </p:grpSpPr>
          <p:sp>
            <p:nvSpPr>
              <p:cNvPr id="514" name="Google Shape;514;p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6" name="Google Shape;516;p7"/>
            <p:cNvGrpSpPr/>
            <p:nvPr/>
          </p:nvGrpSpPr>
          <p:grpSpPr>
            <a:xfrm>
              <a:off x="8341543" y="3403858"/>
              <a:ext cx="569676" cy="380612"/>
              <a:chOff x="8341543" y="2282008"/>
              <a:chExt cx="569676" cy="380612"/>
            </a:xfrm>
          </p:grpSpPr>
          <p:sp>
            <p:nvSpPr>
              <p:cNvPr id="517" name="Google Shape;517;p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19" name="Google Shape;519;p7"/>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7"/>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rgbClr val="FC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1" name="Google Shape;521;p7"/>
          <p:cNvSpPr txBox="1">
            <a:spLocks noGrp="1"/>
          </p:cNvSpPr>
          <p:nvPr>
            <p:ph type="title"/>
          </p:nvPr>
        </p:nvSpPr>
        <p:spPr>
          <a:xfrm>
            <a:off x="726225" y="441350"/>
            <a:ext cx="769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22" name="Google Shape;522;p7"/>
          <p:cNvSpPr txBox="1">
            <a:spLocks noGrp="1"/>
          </p:cNvSpPr>
          <p:nvPr>
            <p:ph type="subTitle" idx="1"/>
          </p:nvPr>
        </p:nvSpPr>
        <p:spPr>
          <a:xfrm>
            <a:off x="5558685" y="2109350"/>
            <a:ext cx="2417400" cy="396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accent1"/>
                </a:solidFill>
              </a:defRPr>
            </a:lvl1pPr>
            <a:lvl2pPr lvl="1" rtl="0">
              <a:spcBef>
                <a:spcPts val="0"/>
              </a:spcBef>
              <a:spcAft>
                <a:spcPts val="0"/>
              </a:spcAft>
              <a:buNone/>
              <a:defRPr sz="2000" b="1">
                <a:solidFill>
                  <a:schemeClr val="accent1"/>
                </a:solidFill>
              </a:defRPr>
            </a:lvl2pPr>
            <a:lvl3pPr lvl="2" rtl="0">
              <a:spcBef>
                <a:spcPts val="0"/>
              </a:spcBef>
              <a:spcAft>
                <a:spcPts val="0"/>
              </a:spcAft>
              <a:buNone/>
              <a:defRPr sz="2000" b="1">
                <a:solidFill>
                  <a:schemeClr val="accent1"/>
                </a:solidFill>
              </a:defRPr>
            </a:lvl3pPr>
            <a:lvl4pPr lvl="3" rtl="0">
              <a:spcBef>
                <a:spcPts val="0"/>
              </a:spcBef>
              <a:spcAft>
                <a:spcPts val="0"/>
              </a:spcAft>
              <a:buNone/>
              <a:defRPr sz="2000" b="1">
                <a:solidFill>
                  <a:schemeClr val="accent1"/>
                </a:solidFill>
              </a:defRPr>
            </a:lvl4pPr>
            <a:lvl5pPr lvl="4" rtl="0">
              <a:spcBef>
                <a:spcPts val="0"/>
              </a:spcBef>
              <a:spcAft>
                <a:spcPts val="0"/>
              </a:spcAft>
              <a:buNone/>
              <a:defRPr sz="2000" b="1">
                <a:solidFill>
                  <a:schemeClr val="accent1"/>
                </a:solidFill>
              </a:defRPr>
            </a:lvl5pPr>
            <a:lvl6pPr lvl="5" rtl="0">
              <a:spcBef>
                <a:spcPts val="0"/>
              </a:spcBef>
              <a:spcAft>
                <a:spcPts val="0"/>
              </a:spcAft>
              <a:buNone/>
              <a:defRPr sz="2000" b="1">
                <a:solidFill>
                  <a:schemeClr val="accent1"/>
                </a:solidFill>
              </a:defRPr>
            </a:lvl6pPr>
            <a:lvl7pPr lvl="6" rtl="0">
              <a:spcBef>
                <a:spcPts val="0"/>
              </a:spcBef>
              <a:spcAft>
                <a:spcPts val="0"/>
              </a:spcAft>
              <a:buNone/>
              <a:defRPr sz="2000" b="1">
                <a:solidFill>
                  <a:schemeClr val="accent1"/>
                </a:solidFill>
              </a:defRPr>
            </a:lvl7pPr>
            <a:lvl8pPr lvl="7" rtl="0">
              <a:spcBef>
                <a:spcPts val="0"/>
              </a:spcBef>
              <a:spcAft>
                <a:spcPts val="0"/>
              </a:spcAft>
              <a:buNone/>
              <a:defRPr sz="2000" b="1">
                <a:solidFill>
                  <a:schemeClr val="accent1"/>
                </a:solidFill>
              </a:defRPr>
            </a:lvl8pPr>
            <a:lvl9pPr lvl="8" rtl="0">
              <a:spcBef>
                <a:spcPts val="0"/>
              </a:spcBef>
              <a:spcAft>
                <a:spcPts val="0"/>
              </a:spcAft>
              <a:buNone/>
              <a:defRPr sz="2000" b="1">
                <a:solidFill>
                  <a:schemeClr val="accent1"/>
                </a:solidFill>
              </a:defRPr>
            </a:lvl9pPr>
          </a:lstStyle>
          <a:p>
            <a:endParaRPr/>
          </a:p>
        </p:txBody>
      </p:sp>
      <p:sp>
        <p:nvSpPr>
          <p:cNvPr id="523" name="Google Shape;523;p7"/>
          <p:cNvSpPr txBox="1">
            <a:spLocks noGrp="1"/>
          </p:cNvSpPr>
          <p:nvPr>
            <p:ph type="subTitle" idx="2"/>
          </p:nvPr>
        </p:nvSpPr>
        <p:spPr>
          <a:xfrm>
            <a:off x="5556263" y="2463297"/>
            <a:ext cx="2417400" cy="1326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524" name="Google Shape;524;p7"/>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7"/>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7"/>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7"/>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7"/>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7"/>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7"/>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7"/>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7"/>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7"/>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7"/>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7"/>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7"/>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7"/>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7"/>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7"/>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7"/>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7"/>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7"/>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7"/>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7"/>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7"/>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7"/>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7"/>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7"/>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7"/>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7"/>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7"/>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7"/>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7"/>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7"/>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7"/>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7"/>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7"/>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7"/>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7"/>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7"/>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7"/>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7"/>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7"/>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7"/>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7"/>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7"/>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7"/>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7"/>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7"/>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7"/>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7"/>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7"/>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7"/>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74"/>
        <p:cNvGrpSpPr/>
        <p:nvPr/>
      </p:nvGrpSpPr>
      <p:grpSpPr>
        <a:xfrm>
          <a:off x="0" y="0"/>
          <a:ext cx="0" cy="0"/>
          <a:chOff x="0" y="0"/>
          <a:chExt cx="0" cy="0"/>
        </a:xfrm>
      </p:grpSpPr>
      <p:grpSp>
        <p:nvGrpSpPr>
          <p:cNvPr id="575" name="Google Shape;575;p8"/>
          <p:cNvGrpSpPr/>
          <p:nvPr/>
        </p:nvGrpSpPr>
        <p:grpSpPr>
          <a:xfrm>
            <a:off x="395894" y="219519"/>
            <a:ext cx="8518865" cy="4788281"/>
            <a:chOff x="395894" y="219519"/>
            <a:chExt cx="8518865" cy="4788281"/>
          </a:xfrm>
        </p:grpSpPr>
        <p:sp>
          <p:nvSpPr>
            <p:cNvPr id="576" name="Google Shape;576;p8"/>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77" name="Google Shape;577;p8"/>
            <p:cNvGrpSpPr/>
            <p:nvPr/>
          </p:nvGrpSpPr>
          <p:grpSpPr>
            <a:xfrm>
              <a:off x="8341543" y="2282008"/>
              <a:ext cx="569676" cy="380612"/>
              <a:chOff x="8341543" y="2282008"/>
              <a:chExt cx="569676" cy="380612"/>
            </a:xfrm>
          </p:grpSpPr>
          <p:sp>
            <p:nvSpPr>
              <p:cNvPr id="578" name="Google Shape;578;p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80" name="Google Shape;580;p8"/>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1" name="Google Shape;581;p8"/>
            <p:cNvGrpSpPr/>
            <p:nvPr/>
          </p:nvGrpSpPr>
          <p:grpSpPr>
            <a:xfrm>
              <a:off x="8341543" y="1721094"/>
              <a:ext cx="569676" cy="380612"/>
              <a:chOff x="8341543" y="1721094"/>
              <a:chExt cx="569676" cy="380612"/>
            </a:xfrm>
          </p:grpSpPr>
          <p:sp>
            <p:nvSpPr>
              <p:cNvPr id="582" name="Google Shape;582;p8"/>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8"/>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4" name="Google Shape;584;p8"/>
            <p:cNvGrpSpPr/>
            <p:nvPr/>
          </p:nvGrpSpPr>
          <p:grpSpPr>
            <a:xfrm>
              <a:off x="8346273" y="1183592"/>
              <a:ext cx="568486" cy="388014"/>
              <a:chOff x="8346273" y="1183592"/>
              <a:chExt cx="568486" cy="388014"/>
            </a:xfrm>
          </p:grpSpPr>
          <p:sp>
            <p:nvSpPr>
              <p:cNvPr id="585" name="Google Shape;585;p8"/>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8"/>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7" name="Google Shape;587;p8"/>
            <p:cNvGrpSpPr/>
            <p:nvPr/>
          </p:nvGrpSpPr>
          <p:grpSpPr>
            <a:xfrm>
              <a:off x="8341543" y="606635"/>
              <a:ext cx="569676" cy="388014"/>
              <a:chOff x="8341543" y="606635"/>
              <a:chExt cx="569676" cy="388014"/>
            </a:xfrm>
          </p:grpSpPr>
          <p:sp>
            <p:nvSpPr>
              <p:cNvPr id="588" name="Google Shape;588;p8"/>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8"/>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0" name="Google Shape;590;p8"/>
            <p:cNvGrpSpPr/>
            <p:nvPr/>
          </p:nvGrpSpPr>
          <p:grpSpPr>
            <a:xfrm>
              <a:off x="8341543" y="2842933"/>
              <a:ext cx="569676" cy="380612"/>
              <a:chOff x="8341543" y="2282008"/>
              <a:chExt cx="569676" cy="380612"/>
            </a:xfrm>
          </p:grpSpPr>
          <p:sp>
            <p:nvSpPr>
              <p:cNvPr id="591" name="Google Shape;591;p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3" name="Google Shape;593;p8"/>
            <p:cNvGrpSpPr/>
            <p:nvPr/>
          </p:nvGrpSpPr>
          <p:grpSpPr>
            <a:xfrm>
              <a:off x="8341543" y="3403858"/>
              <a:ext cx="569676" cy="380612"/>
              <a:chOff x="8341543" y="2282008"/>
              <a:chExt cx="569676" cy="380612"/>
            </a:xfrm>
          </p:grpSpPr>
          <p:sp>
            <p:nvSpPr>
              <p:cNvPr id="594" name="Google Shape;594;p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6" name="Google Shape;596;p8"/>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8"/>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rgbClr val="FC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8" name="Google Shape;598;p8"/>
          <p:cNvSpPr txBox="1">
            <a:spLocks noGrp="1"/>
          </p:cNvSpPr>
          <p:nvPr>
            <p:ph type="title"/>
          </p:nvPr>
        </p:nvSpPr>
        <p:spPr>
          <a:xfrm>
            <a:off x="1529550" y="1682550"/>
            <a:ext cx="6084900" cy="722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7200"/>
              <a:buNone/>
              <a:defRPr sz="7200">
                <a:solidFill>
                  <a:schemeClr val="accent1"/>
                </a:solidFill>
              </a:defRPr>
            </a:lvl1pPr>
            <a:lvl2pPr lvl="1" algn="ctr">
              <a:spcBef>
                <a:spcPts val="0"/>
              </a:spcBef>
              <a:spcAft>
                <a:spcPts val="0"/>
              </a:spcAft>
              <a:buClr>
                <a:schemeClr val="accent1"/>
              </a:buClr>
              <a:buSzPts val="7200"/>
              <a:buNone/>
              <a:defRPr sz="7200">
                <a:solidFill>
                  <a:schemeClr val="accent1"/>
                </a:solidFill>
              </a:defRPr>
            </a:lvl2pPr>
            <a:lvl3pPr lvl="2" algn="ctr">
              <a:spcBef>
                <a:spcPts val="0"/>
              </a:spcBef>
              <a:spcAft>
                <a:spcPts val="0"/>
              </a:spcAft>
              <a:buClr>
                <a:schemeClr val="accent1"/>
              </a:buClr>
              <a:buSzPts val="7200"/>
              <a:buNone/>
              <a:defRPr sz="7200">
                <a:solidFill>
                  <a:schemeClr val="accent1"/>
                </a:solidFill>
              </a:defRPr>
            </a:lvl3pPr>
            <a:lvl4pPr lvl="3" algn="ctr">
              <a:spcBef>
                <a:spcPts val="0"/>
              </a:spcBef>
              <a:spcAft>
                <a:spcPts val="0"/>
              </a:spcAft>
              <a:buClr>
                <a:schemeClr val="accent1"/>
              </a:buClr>
              <a:buSzPts val="7200"/>
              <a:buNone/>
              <a:defRPr sz="7200">
                <a:solidFill>
                  <a:schemeClr val="accent1"/>
                </a:solidFill>
              </a:defRPr>
            </a:lvl4pPr>
            <a:lvl5pPr lvl="4" algn="ctr">
              <a:spcBef>
                <a:spcPts val="0"/>
              </a:spcBef>
              <a:spcAft>
                <a:spcPts val="0"/>
              </a:spcAft>
              <a:buClr>
                <a:schemeClr val="accent1"/>
              </a:buClr>
              <a:buSzPts val="7200"/>
              <a:buNone/>
              <a:defRPr sz="7200">
                <a:solidFill>
                  <a:schemeClr val="accent1"/>
                </a:solidFill>
              </a:defRPr>
            </a:lvl5pPr>
            <a:lvl6pPr lvl="5" algn="ctr">
              <a:spcBef>
                <a:spcPts val="0"/>
              </a:spcBef>
              <a:spcAft>
                <a:spcPts val="0"/>
              </a:spcAft>
              <a:buClr>
                <a:schemeClr val="accent1"/>
              </a:buClr>
              <a:buSzPts val="7200"/>
              <a:buNone/>
              <a:defRPr sz="7200">
                <a:solidFill>
                  <a:schemeClr val="accent1"/>
                </a:solidFill>
              </a:defRPr>
            </a:lvl6pPr>
            <a:lvl7pPr lvl="6" algn="ctr">
              <a:spcBef>
                <a:spcPts val="0"/>
              </a:spcBef>
              <a:spcAft>
                <a:spcPts val="0"/>
              </a:spcAft>
              <a:buClr>
                <a:schemeClr val="accent1"/>
              </a:buClr>
              <a:buSzPts val="7200"/>
              <a:buNone/>
              <a:defRPr sz="7200">
                <a:solidFill>
                  <a:schemeClr val="accent1"/>
                </a:solidFill>
              </a:defRPr>
            </a:lvl7pPr>
            <a:lvl8pPr lvl="7" algn="ctr">
              <a:spcBef>
                <a:spcPts val="0"/>
              </a:spcBef>
              <a:spcAft>
                <a:spcPts val="0"/>
              </a:spcAft>
              <a:buClr>
                <a:schemeClr val="accent1"/>
              </a:buClr>
              <a:buSzPts val="7200"/>
              <a:buNone/>
              <a:defRPr sz="7200">
                <a:solidFill>
                  <a:schemeClr val="accent1"/>
                </a:solidFill>
              </a:defRPr>
            </a:lvl8pPr>
            <a:lvl9pPr lvl="8" algn="ctr">
              <a:spcBef>
                <a:spcPts val="0"/>
              </a:spcBef>
              <a:spcAft>
                <a:spcPts val="0"/>
              </a:spcAft>
              <a:buClr>
                <a:schemeClr val="accent1"/>
              </a:buClr>
              <a:buSzPts val="7200"/>
              <a:buNone/>
              <a:defRPr sz="7200">
                <a:solidFill>
                  <a:schemeClr val="accent1"/>
                </a:solidFill>
              </a:defRPr>
            </a:lvl9pPr>
          </a:lstStyle>
          <a:p>
            <a:endParaRPr/>
          </a:p>
        </p:txBody>
      </p:sp>
      <p:sp>
        <p:nvSpPr>
          <p:cNvPr id="599" name="Google Shape;599;p8"/>
          <p:cNvSpPr txBox="1">
            <a:spLocks noGrp="1"/>
          </p:cNvSpPr>
          <p:nvPr>
            <p:ph type="subTitle" idx="1"/>
          </p:nvPr>
        </p:nvSpPr>
        <p:spPr>
          <a:xfrm>
            <a:off x="1534825" y="2405250"/>
            <a:ext cx="6084900" cy="10557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16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600" name="Google Shape;600;p8"/>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8"/>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8"/>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8"/>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8"/>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8"/>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8"/>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8"/>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8"/>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8"/>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8"/>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8"/>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8"/>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8"/>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8"/>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8"/>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8"/>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8"/>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8"/>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8"/>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8"/>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8"/>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8"/>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8"/>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8"/>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8"/>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8"/>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8"/>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8"/>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8"/>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8"/>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8"/>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8"/>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8"/>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8"/>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8"/>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8"/>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8"/>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8"/>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8"/>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8"/>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8"/>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8"/>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8"/>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8"/>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8"/>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8"/>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8"/>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8"/>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8"/>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0"/>
        <p:cNvGrpSpPr/>
        <p:nvPr/>
      </p:nvGrpSpPr>
      <p:grpSpPr>
        <a:xfrm>
          <a:off x="0" y="0"/>
          <a:ext cx="0" cy="0"/>
          <a:chOff x="0" y="0"/>
          <a:chExt cx="0" cy="0"/>
        </a:xfrm>
      </p:grpSpPr>
      <p:grpSp>
        <p:nvGrpSpPr>
          <p:cNvPr id="651" name="Google Shape;651;p9"/>
          <p:cNvGrpSpPr/>
          <p:nvPr/>
        </p:nvGrpSpPr>
        <p:grpSpPr>
          <a:xfrm>
            <a:off x="395894" y="219519"/>
            <a:ext cx="8518865" cy="4788281"/>
            <a:chOff x="395894" y="219519"/>
            <a:chExt cx="8518865" cy="4788281"/>
          </a:xfrm>
        </p:grpSpPr>
        <p:sp>
          <p:nvSpPr>
            <p:cNvPr id="652" name="Google Shape;652;p9"/>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53" name="Google Shape;653;p9"/>
            <p:cNvGrpSpPr/>
            <p:nvPr/>
          </p:nvGrpSpPr>
          <p:grpSpPr>
            <a:xfrm>
              <a:off x="8341543" y="2282008"/>
              <a:ext cx="569676" cy="380612"/>
              <a:chOff x="8341543" y="2282008"/>
              <a:chExt cx="569676" cy="380612"/>
            </a:xfrm>
          </p:grpSpPr>
          <p:sp>
            <p:nvSpPr>
              <p:cNvPr id="654" name="Google Shape;654;p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56" name="Google Shape;656;p9"/>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57" name="Google Shape;657;p9"/>
            <p:cNvGrpSpPr/>
            <p:nvPr/>
          </p:nvGrpSpPr>
          <p:grpSpPr>
            <a:xfrm>
              <a:off x="8341543" y="1721094"/>
              <a:ext cx="569676" cy="380612"/>
              <a:chOff x="8341543" y="1721094"/>
              <a:chExt cx="569676" cy="380612"/>
            </a:xfrm>
          </p:grpSpPr>
          <p:sp>
            <p:nvSpPr>
              <p:cNvPr id="658" name="Google Shape;658;p9"/>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9"/>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0" name="Google Shape;660;p9"/>
            <p:cNvGrpSpPr/>
            <p:nvPr/>
          </p:nvGrpSpPr>
          <p:grpSpPr>
            <a:xfrm>
              <a:off x="8346273" y="1183592"/>
              <a:ext cx="568486" cy="388014"/>
              <a:chOff x="8346273" y="1183592"/>
              <a:chExt cx="568486" cy="388014"/>
            </a:xfrm>
          </p:grpSpPr>
          <p:sp>
            <p:nvSpPr>
              <p:cNvPr id="661" name="Google Shape;661;p9"/>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9"/>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3" name="Google Shape;663;p9"/>
            <p:cNvGrpSpPr/>
            <p:nvPr/>
          </p:nvGrpSpPr>
          <p:grpSpPr>
            <a:xfrm>
              <a:off x="8341543" y="606635"/>
              <a:ext cx="569676" cy="388014"/>
              <a:chOff x="8341543" y="606635"/>
              <a:chExt cx="569676" cy="388014"/>
            </a:xfrm>
          </p:grpSpPr>
          <p:sp>
            <p:nvSpPr>
              <p:cNvPr id="664" name="Google Shape;664;p9"/>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9"/>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6" name="Google Shape;666;p9"/>
            <p:cNvGrpSpPr/>
            <p:nvPr/>
          </p:nvGrpSpPr>
          <p:grpSpPr>
            <a:xfrm>
              <a:off x="8341543" y="2842933"/>
              <a:ext cx="569676" cy="380612"/>
              <a:chOff x="8341543" y="2282008"/>
              <a:chExt cx="569676" cy="380612"/>
            </a:xfrm>
          </p:grpSpPr>
          <p:sp>
            <p:nvSpPr>
              <p:cNvPr id="667" name="Google Shape;667;p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9" name="Google Shape;669;p9"/>
            <p:cNvGrpSpPr/>
            <p:nvPr/>
          </p:nvGrpSpPr>
          <p:grpSpPr>
            <a:xfrm>
              <a:off x="8341543" y="3403858"/>
              <a:ext cx="569676" cy="380612"/>
              <a:chOff x="8341543" y="2282008"/>
              <a:chExt cx="569676" cy="380612"/>
            </a:xfrm>
          </p:grpSpPr>
          <p:sp>
            <p:nvSpPr>
              <p:cNvPr id="670" name="Google Shape;670;p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72" name="Google Shape;672;p9"/>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9"/>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rgbClr val="FC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74" name="Google Shape;674;p9"/>
          <p:cNvSpPr txBox="1">
            <a:spLocks noGrp="1"/>
          </p:cNvSpPr>
          <p:nvPr>
            <p:ph type="title"/>
          </p:nvPr>
        </p:nvSpPr>
        <p:spPr>
          <a:xfrm>
            <a:off x="2014800" y="1482700"/>
            <a:ext cx="5114400" cy="1389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0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75" name="Google Shape;675;p9"/>
          <p:cNvSpPr txBox="1">
            <a:spLocks noGrp="1"/>
          </p:cNvSpPr>
          <p:nvPr>
            <p:ph type="subTitle" idx="1"/>
          </p:nvPr>
        </p:nvSpPr>
        <p:spPr>
          <a:xfrm>
            <a:off x="2594250" y="2750800"/>
            <a:ext cx="3955500" cy="994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676" name="Google Shape;676;p9"/>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9"/>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9"/>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9"/>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9"/>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9"/>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9"/>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9"/>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9"/>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9"/>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9"/>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9"/>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9"/>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9"/>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9"/>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9"/>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9"/>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9"/>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9"/>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9"/>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9"/>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9"/>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9"/>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9"/>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9"/>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9"/>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9"/>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9"/>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9"/>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9"/>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9"/>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9"/>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9"/>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9"/>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9"/>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9"/>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9"/>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9"/>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9"/>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9"/>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9"/>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9"/>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9"/>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9"/>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9"/>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9"/>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9"/>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9"/>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9"/>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9"/>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6"/>
        <p:cNvGrpSpPr/>
        <p:nvPr/>
      </p:nvGrpSpPr>
      <p:grpSpPr>
        <a:xfrm>
          <a:off x="0" y="0"/>
          <a:ext cx="0" cy="0"/>
          <a:chOff x="0" y="0"/>
          <a:chExt cx="0" cy="0"/>
        </a:xfrm>
      </p:grpSpPr>
      <p:grpSp>
        <p:nvGrpSpPr>
          <p:cNvPr id="727" name="Google Shape;727;p10"/>
          <p:cNvGrpSpPr/>
          <p:nvPr/>
        </p:nvGrpSpPr>
        <p:grpSpPr>
          <a:xfrm>
            <a:off x="395894" y="219519"/>
            <a:ext cx="8518865" cy="4788281"/>
            <a:chOff x="395894" y="219519"/>
            <a:chExt cx="8518865" cy="4788281"/>
          </a:xfrm>
        </p:grpSpPr>
        <p:sp>
          <p:nvSpPr>
            <p:cNvPr id="728" name="Google Shape;728;p10"/>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29" name="Google Shape;729;p10"/>
            <p:cNvGrpSpPr/>
            <p:nvPr/>
          </p:nvGrpSpPr>
          <p:grpSpPr>
            <a:xfrm>
              <a:off x="8341543" y="2282008"/>
              <a:ext cx="569676" cy="380612"/>
              <a:chOff x="8341543" y="2282008"/>
              <a:chExt cx="569676" cy="380612"/>
            </a:xfrm>
          </p:grpSpPr>
          <p:sp>
            <p:nvSpPr>
              <p:cNvPr id="730" name="Google Shape;730;p10"/>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10"/>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32" name="Google Shape;732;p10"/>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33" name="Google Shape;733;p10"/>
            <p:cNvGrpSpPr/>
            <p:nvPr/>
          </p:nvGrpSpPr>
          <p:grpSpPr>
            <a:xfrm>
              <a:off x="8341543" y="1721094"/>
              <a:ext cx="569676" cy="380612"/>
              <a:chOff x="8341543" y="1721094"/>
              <a:chExt cx="569676" cy="380612"/>
            </a:xfrm>
          </p:grpSpPr>
          <p:sp>
            <p:nvSpPr>
              <p:cNvPr id="734" name="Google Shape;734;p10"/>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10"/>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6" name="Google Shape;736;p10"/>
            <p:cNvGrpSpPr/>
            <p:nvPr/>
          </p:nvGrpSpPr>
          <p:grpSpPr>
            <a:xfrm>
              <a:off x="8346273" y="1183592"/>
              <a:ext cx="568486" cy="388014"/>
              <a:chOff x="8346273" y="1183592"/>
              <a:chExt cx="568486" cy="388014"/>
            </a:xfrm>
          </p:grpSpPr>
          <p:sp>
            <p:nvSpPr>
              <p:cNvPr id="737" name="Google Shape;737;p10"/>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10"/>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9" name="Google Shape;739;p10"/>
            <p:cNvGrpSpPr/>
            <p:nvPr/>
          </p:nvGrpSpPr>
          <p:grpSpPr>
            <a:xfrm>
              <a:off x="8341543" y="606635"/>
              <a:ext cx="569676" cy="388014"/>
              <a:chOff x="8341543" y="606635"/>
              <a:chExt cx="569676" cy="388014"/>
            </a:xfrm>
          </p:grpSpPr>
          <p:sp>
            <p:nvSpPr>
              <p:cNvPr id="740" name="Google Shape;740;p10"/>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10"/>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2" name="Google Shape;742;p10"/>
            <p:cNvGrpSpPr/>
            <p:nvPr/>
          </p:nvGrpSpPr>
          <p:grpSpPr>
            <a:xfrm>
              <a:off x="8341543" y="2842933"/>
              <a:ext cx="569676" cy="380612"/>
              <a:chOff x="8341543" y="2282008"/>
              <a:chExt cx="569676" cy="380612"/>
            </a:xfrm>
          </p:grpSpPr>
          <p:sp>
            <p:nvSpPr>
              <p:cNvPr id="743" name="Google Shape;743;p10"/>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10"/>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5" name="Google Shape;745;p10"/>
            <p:cNvGrpSpPr/>
            <p:nvPr/>
          </p:nvGrpSpPr>
          <p:grpSpPr>
            <a:xfrm>
              <a:off x="8341543" y="3403858"/>
              <a:ext cx="569676" cy="380612"/>
              <a:chOff x="8341543" y="2282008"/>
              <a:chExt cx="569676" cy="380612"/>
            </a:xfrm>
          </p:grpSpPr>
          <p:sp>
            <p:nvSpPr>
              <p:cNvPr id="746" name="Google Shape;746;p10"/>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10"/>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48" name="Google Shape;748;p10"/>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10"/>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rgbClr val="FC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0" name="Google Shape;750;p10"/>
          <p:cNvSpPr txBox="1">
            <a:spLocks noGrp="1"/>
          </p:cNvSpPr>
          <p:nvPr>
            <p:ph type="title"/>
          </p:nvPr>
        </p:nvSpPr>
        <p:spPr>
          <a:xfrm>
            <a:off x="3438550" y="2009550"/>
            <a:ext cx="4979400" cy="1124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sz="4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51" name="Google Shape;751;p10"/>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10"/>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10"/>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10"/>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10"/>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10"/>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10"/>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10"/>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10"/>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10"/>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10"/>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10"/>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10"/>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10"/>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10"/>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10"/>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10"/>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10"/>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10"/>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10"/>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10"/>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10"/>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10"/>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10"/>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10"/>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10"/>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10"/>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10"/>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10"/>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10"/>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10"/>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10"/>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10"/>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10"/>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10"/>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10"/>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10"/>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10"/>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10"/>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10"/>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10"/>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10"/>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10"/>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10"/>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10"/>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10"/>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10"/>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10"/>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10"/>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10"/>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01"/>
        <p:cNvGrpSpPr/>
        <p:nvPr/>
      </p:nvGrpSpPr>
      <p:grpSpPr>
        <a:xfrm>
          <a:off x="0" y="0"/>
          <a:ext cx="0" cy="0"/>
          <a:chOff x="0" y="0"/>
          <a:chExt cx="0" cy="0"/>
        </a:xfrm>
      </p:grpSpPr>
      <p:grpSp>
        <p:nvGrpSpPr>
          <p:cNvPr id="802" name="Google Shape;802;p11"/>
          <p:cNvGrpSpPr/>
          <p:nvPr/>
        </p:nvGrpSpPr>
        <p:grpSpPr>
          <a:xfrm>
            <a:off x="395894" y="219519"/>
            <a:ext cx="8518865" cy="4788281"/>
            <a:chOff x="395894" y="219519"/>
            <a:chExt cx="8518865" cy="4788281"/>
          </a:xfrm>
        </p:grpSpPr>
        <p:sp>
          <p:nvSpPr>
            <p:cNvPr id="803" name="Google Shape;803;p11"/>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4" name="Google Shape;804;p11"/>
            <p:cNvGrpSpPr/>
            <p:nvPr/>
          </p:nvGrpSpPr>
          <p:grpSpPr>
            <a:xfrm>
              <a:off x="8341543" y="2282008"/>
              <a:ext cx="569676" cy="380612"/>
              <a:chOff x="8341543" y="2282008"/>
              <a:chExt cx="569676" cy="380612"/>
            </a:xfrm>
          </p:grpSpPr>
          <p:sp>
            <p:nvSpPr>
              <p:cNvPr id="805" name="Google Shape;805;p11"/>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11"/>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07" name="Google Shape;807;p11"/>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8" name="Google Shape;808;p11"/>
            <p:cNvGrpSpPr/>
            <p:nvPr/>
          </p:nvGrpSpPr>
          <p:grpSpPr>
            <a:xfrm>
              <a:off x="8341543" y="1721094"/>
              <a:ext cx="569676" cy="380612"/>
              <a:chOff x="8341543" y="1721094"/>
              <a:chExt cx="569676" cy="380612"/>
            </a:xfrm>
          </p:grpSpPr>
          <p:sp>
            <p:nvSpPr>
              <p:cNvPr id="809" name="Google Shape;809;p11"/>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11"/>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1" name="Google Shape;811;p11"/>
            <p:cNvGrpSpPr/>
            <p:nvPr/>
          </p:nvGrpSpPr>
          <p:grpSpPr>
            <a:xfrm>
              <a:off x="8346273" y="1183592"/>
              <a:ext cx="568486" cy="388014"/>
              <a:chOff x="8346273" y="1183592"/>
              <a:chExt cx="568486" cy="388014"/>
            </a:xfrm>
          </p:grpSpPr>
          <p:sp>
            <p:nvSpPr>
              <p:cNvPr id="812" name="Google Shape;812;p11"/>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11"/>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4" name="Google Shape;814;p11"/>
            <p:cNvGrpSpPr/>
            <p:nvPr/>
          </p:nvGrpSpPr>
          <p:grpSpPr>
            <a:xfrm>
              <a:off x="8341543" y="606635"/>
              <a:ext cx="569676" cy="388014"/>
              <a:chOff x="8341543" y="606635"/>
              <a:chExt cx="569676" cy="388014"/>
            </a:xfrm>
          </p:grpSpPr>
          <p:sp>
            <p:nvSpPr>
              <p:cNvPr id="815" name="Google Shape;815;p11"/>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11"/>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7" name="Google Shape;817;p11"/>
            <p:cNvGrpSpPr/>
            <p:nvPr/>
          </p:nvGrpSpPr>
          <p:grpSpPr>
            <a:xfrm>
              <a:off x="8341543" y="2842933"/>
              <a:ext cx="569676" cy="380612"/>
              <a:chOff x="8341543" y="2282008"/>
              <a:chExt cx="569676" cy="380612"/>
            </a:xfrm>
          </p:grpSpPr>
          <p:sp>
            <p:nvSpPr>
              <p:cNvPr id="818" name="Google Shape;818;p11"/>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11"/>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0" name="Google Shape;820;p11"/>
            <p:cNvGrpSpPr/>
            <p:nvPr/>
          </p:nvGrpSpPr>
          <p:grpSpPr>
            <a:xfrm>
              <a:off x="8341543" y="3403858"/>
              <a:ext cx="569676" cy="380612"/>
              <a:chOff x="8341543" y="2282008"/>
              <a:chExt cx="569676" cy="380612"/>
            </a:xfrm>
          </p:grpSpPr>
          <p:sp>
            <p:nvSpPr>
              <p:cNvPr id="821" name="Google Shape;821;p11"/>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11"/>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23" name="Google Shape;823;p11"/>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11"/>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rgbClr val="FC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25" name="Google Shape;825;p11"/>
          <p:cNvSpPr txBox="1">
            <a:spLocks noGrp="1"/>
          </p:cNvSpPr>
          <p:nvPr>
            <p:ph type="title" hasCustomPrompt="1"/>
          </p:nvPr>
        </p:nvSpPr>
        <p:spPr>
          <a:xfrm>
            <a:off x="1816863" y="1707588"/>
            <a:ext cx="5511600" cy="1401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7200"/>
              <a:buNone/>
              <a:defRPr sz="9000">
                <a:solidFill>
                  <a:schemeClr val="accent1"/>
                </a:solidFill>
              </a:defRPr>
            </a:lvl1pPr>
            <a:lvl2pPr lvl="1" algn="ctr">
              <a:spcBef>
                <a:spcPts val="0"/>
              </a:spcBef>
              <a:spcAft>
                <a:spcPts val="0"/>
              </a:spcAft>
              <a:buClr>
                <a:schemeClr val="accent1"/>
              </a:buClr>
              <a:buSzPts val="7200"/>
              <a:buNone/>
              <a:defRPr sz="7200">
                <a:solidFill>
                  <a:schemeClr val="accent1"/>
                </a:solidFill>
              </a:defRPr>
            </a:lvl2pPr>
            <a:lvl3pPr lvl="2" algn="ctr">
              <a:spcBef>
                <a:spcPts val="0"/>
              </a:spcBef>
              <a:spcAft>
                <a:spcPts val="0"/>
              </a:spcAft>
              <a:buClr>
                <a:schemeClr val="accent1"/>
              </a:buClr>
              <a:buSzPts val="7200"/>
              <a:buNone/>
              <a:defRPr sz="7200">
                <a:solidFill>
                  <a:schemeClr val="accent1"/>
                </a:solidFill>
              </a:defRPr>
            </a:lvl3pPr>
            <a:lvl4pPr lvl="3" algn="ctr">
              <a:spcBef>
                <a:spcPts val="0"/>
              </a:spcBef>
              <a:spcAft>
                <a:spcPts val="0"/>
              </a:spcAft>
              <a:buClr>
                <a:schemeClr val="accent1"/>
              </a:buClr>
              <a:buSzPts val="7200"/>
              <a:buNone/>
              <a:defRPr sz="7200">
                <a:solidFill>
                  <a:schemeClr val="accent1"/>
                </a:solidFill>
              </a:defRPr>
            </a:lvl4pPr>
            <a:lvl5pPr lvl="4" algn="ctr">
              <a:spcBef>
                <a:spcPts val="0"/>
              </a:spcBef>
              <a:spcAft>
                <a:spcPts val="0"/>
              </a:spcAft>
              <a:buClr>
                <a:schemeClr val="accent1"/>
              </a:buClr>
              <a:buSzPts val="7200"/>
              <a:buNone/>
              <a:defRPr sz="7200">
                <a:solidFill>
                  <a:schemeClr val="accent1"/>
                </a:solidFill>
              </a:defRPr>
            </a:lvl5pPr>
            <a:lvl6pPr lvl="5" algn="ctr">
              <a:spcBef>
                <a:spcPts val="0"/>
              </a:spcBef>
              <a:spcAft>
                <a:spcPts val="0"/>
              </a:spcAft>
              <a:buClr>
                <a:schemeClr val="accent1"/>
              </a:buClr>
              <a:buSzPts val="7200"/>
              <a:buNone/>
              <a:defRPr sz="7200">
                <a:solidFill>
                  <a:schemeClr val="accent1"/>
                </a:solidFill>
              </a:defRPr>
            </a:lvl6pPr>
            <a:lvl7pPr lvl="6" algn="ctr">
              <a:spcBef>
                <a:spcPts val="0"/>
              </a:spcBef>
              <a:spcAft>
                <a:spcPts val="0"/>
              </a:spcAft>
              <a:buClr>
                <a:schemeClr val="accent1"/>
              </a:buClr>
              <a:buSzPts val="7200"/>
              <a:buNone/>
              <a:defRPr sz="7200">
                <a:solidFill>
                  <a:schemeClr val="accent1"/>
                </a:solidFill>
              </a:defRPr>
            </a:lvl7pPr>
            <a:lvl8pPr lvl="7" algn="ctr">
              <a:spcBef>
                <a:spcPts val="0"/>
              </a:spcBef>
              <a:spcAft>
                <a:spcPts val="0"/>
              </a:spcAft>
              <a:buClr>
                <a:schemeClr val="accent1"/>
              </a:buClr>
              <a:buSzPts val="7200"/>
              <a:buNone/>
              <a:defRPr sz="7200">
                <a:solidFill>
                  <a:schemeClr val="accent1"/>
                </a:solidFill>
              </a:defRPr>
            </a:lvl8pPr>
            <a:lvl9pPr lvl="8" algn="ctr">
              <a:spcBef>
                <a:spcPts val="0"/>
              </a:spcBef>
              <a:spcAft>
                <a:spcPts val="0"/>
              </a:spcAft>
              <a:buClr>
                <a:schemeClr val="accent1"/>
              </a:buClr>
              <a:buSzPts val="7200"/>
              <a:buNone/>
              <a:defRPr sz="7200">
                <a:solidFill>
                  <a:schemeClr val="accent1"/>
                </a:solidFill>
              </a:defRPr>
            </a:lvl9pPr>
          </a:lstStyle>
          <a:p>
            <a:r>
              <a:t>xx%</a:t>
            </a:r>
          </a:p>
        </p:txBody>
      </p:sp>
      <p:sp>
        <p:nvSpPr>
          <p:cNvPr id="826" name="Google Shape;826;p11"/>
          <p:cNvSpPr txBox="1">
            <a:spLocks noGrp="1"/>
          </p:cNvSpPr>
          <p:nvPr>
            <p:ph type="subTitle" idx="1"/>
          </p:nvPr>
        </p:nvSpPr>
        <p:spPr>
          <a:xfrm>
            <a:off x="1815538" y="2971813"/>
            <a:ext cx="5511600" cy="464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0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827" name="Google Shape;827;p11"/>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11"/>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11"/>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11"/>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11"/>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11"/>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11"/>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11"/>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11"/>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11"/>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11"/>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11"/>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11"/>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11"/>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11"/>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11"/>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11"/>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11"/>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11"/>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11"/>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11"/>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11"/>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11"/>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11"/>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11"/>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11"/>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11"/>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11"/>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11"/>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11"/>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11"/>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11"/>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11"/>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11"/>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11"/>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11"/>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11"/>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11"/>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11"/>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11"/>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11"/>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11"/>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11"/>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870;p11"/>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11"/>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11"/>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11"/>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11"/>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11"/>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11"/>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6225" y="441350"/>
            <a:ext cx="7691400" cy="572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1pPr>
            <a:lvl2pPr lvl="1"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2pPr>
            <a:lvl3pPr lvl="2"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3pPr>
            <a:lvl4pPr lvl="3"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4pPr>
            <a:lvl5pPr lvl="4"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5pPr>
            <a:lvl6pPr lvl="5"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6pPr>
            <a:lvl7pPr lvl="6"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7pPr>
            <a:lvl8pPr lvl="7"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8pPr>
            <a:lvl9pPr lvl="8"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1pPr>
            <a:lvl2pPr marL="914400" lvl="1"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2pPr>
            <a:lvl3pPr marL="1371600" lvl="2"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3pPr>
            <a:lvl4pPr marL="1828800" lvl="3"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4pPr>
            <a:lvl5pPr marL="2286000" lvl="4"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5pPr>
            <a:lvl6pPr marL="2743200" lvl="5"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6pPr>
            <a:lvl7pPr marL="3200400" lvl="6"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7pPr>
            <a:lvl8pPr marL="3657600" lvl="7"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8pPr>
            <a:lvl9pPr marL="4114800" lvl="8"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2" r:id="rId12"/>
    <p:sldLayoutId id="2147483663" r:id="rId13"/>
    <p:sldLayoutId id="2147483664" r:id="rId14"/>
    <p:sldLayoutId id="214748366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8.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slide" Target="slide3.xml"/><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8.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2.xml"/><Relationship Id="rId7" Type="http://schemas.openxmlformats.org/officeDocument/2006/relationships/slide" Target="slide8.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slide" Target="slide4.xml"/><Relationship Id="rId5" Type="http://schemas.openxmlformats.org/officeDocument/2006/relationships/slide" Target="slide5.xml"/><Relationship Id="rId4" Type="http://schemas.openxmlformats.org/officeDocument/2006/relationships/slide" Target="slide6.xml"/><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2.xml"/><Relationship Id="rId7" Type="http://schemas.openxmlformats.org/officeDocument/2006/relationships/slide" Target="slide8.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slide" Target="slide4.xml"/><Relationship Id="rId5" Type="http://schemas.openxmlformats.org/officeDocument/2006/relationships/slide" Target="slide5.xml"/><Relationship Id="rId4" Type="http://schemas.openxmlformats.org/officeDocument/2006/relationships/slide" Target="slide6.xml"/><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2.xml"/><Relationship Id="rId7" Type="http://schemas.openxmlformats.org/officeDocument/2006/relationships/slide" Target="slide8.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slide" Target="slide4.xml"/><Relationship Id="rId5" Type="http://schemas.openxmlformats.org/officeDocument/2006/relationships/slide" Target="slide5.xml"/><Relationship Id="rId4" Type="http://schemas.openxmlformats.org/officeDocument/2006/relationships/slide" Target="slide6.xml"/><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slide" Target="slide4.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slide" Target="slide3.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9"/>
        <p:cNvGrpSpPr/>
        <p:nvPr/>
      </p:nvGrpSpPr>
      <p:grpSpPr>
        <a:xfrm>
          <a:off x="0" y="0"/>
          <a:ext cx="0" cy="0"/>
          <a:chOff x="0" y="0"/>
          <a:chExt cx="0" cy="0"/>
        </a:xfrm>
      </p:grpSpPr>
      <p:sp>
        <p:nvSpPr>
          <p:cNvPr id="1730" name="Google Shape;1730;p23"/>
          <p:cNvSpPr txBox="1">
            <a:spLocks noGrp="1"/>
          </p:cNvSpPr>
          <p:nvPr>
            <p:ph type="ctrTitle"/>
          </p:nvPr>
        </p:nvSpPr>
        <p:spPr>
          <a:xfrm>
            <a:off x="796675" y="906838"/>
            <a:ext cx="7208700" cy="191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dirty="0" err="1"/>
              <a:t>Intelli</a:t>
            </a:r>
            <a:r>
              <a:rPr lang="en-US" altLang="zh-CN" dirty="0"/>
              <a:t> </a:t>
            </a:r>
            <a:r>
              <a:rPr lang="en-US" altLang="zh-CN" dirty="0" err="1"/>
              <a:t>Todo</a:t>
            </a:r>
            <a:endParaRPr dirty="0"/>
          </a:p>
        </p:txBody>
      </p:sp>
      <p:sp>
        <p:nvSpPr>
          <p:cNvPr id="1731" name="Google Shape;1731;p23"/>
          <p:cNvSpPr txBox="1">
            <a:spLocks noGrp="1"/>
          </p:cNvSpPr>
          <p:nvPr>
            <p:ph type="subTitle" idx="1"/>
          </p:nvPr>
        </p:nvSpPr>
        <p:spPr>
          <a:xfrm>
            <a:off x="967675" y="2943486"/>
            <a:ext cx="6866700" cy="12931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1952216 Chenhao Zhai</a:t>
            </a:r>
          </a:p>
          <a:p>
            <a:pPr marL="0" lvl="0" indent="0" algn="ctr" rtl="0">
              <a:spcBef>
                <a:spcPts val="0"/>
              </a:spcBef>
              <a:spcAft>
                <a:spcPts val="0"/>
              </a:spcAft>
              <a:buNone/>
            </a:pPr>
            <a:r>
              <a:rPr lang="en" dirty="0"/>
              <a:t>1953474 Manxin Xu</a:t>
            </a:r>
          </a:p>
          <a:p>
            <a:pPr marL="0" lvl="0" indent="0" algn="ctr" rtl="0">
              <a:spcBef>
                <a:spcPts val="0"/>
              </a:spcBef>
              <a:spcAft>
                <a:spcPts val="0"/>
              </a:spcAft>
              <a:buNone/>
            </a:pPr>
            <a:r>
              <a:rPr lang="en" dirty="0"/>
              <a:t>1954098 </a:t>
            </a:r>
            <a:r>
              <a:rPr lang="en-US" altLang="zh-CN" dirty="0" err="1"/>
              <a:t>Ningyu</a:t>
            </a:r>
            <a:r>
              <a:rPr lang="en-US" altLang="zh-CN" dirty="0"/>
              <a:t> Xiang</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64"/>
        <p:cNvGrpSpPr/>
        <p:nvPr/>
      </p:nvGrpSpPr>
      <p:grpSpPr>
        <a:xfrm>
          <a:off x="0" y="0"/>
          <a:ext cx="0" cy="0"/>
          <a:chOff x="0" y="0"/>
          <a:chExt cx="0" cy="0"/>
        </a:xfrm>
      </p:grpSpPr>
      <p:sp>
        <p:nvSpPr>
          <p:cNvPr id="1765" name="Google Shape;1765;p26"/>
          <p:cNvSpPr/>
          <p:nvPr/>
        </p:nvSpPr>
        <p:spPr>
          <a:xfrm rot="126755">
            <a:off x="2130001" y="1012294"/>
            <a:ext cx="4703897" cy="332806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1766" name="Google Shape;1766;p26"/>
          <p:cNvSpPr/>
          <p:nvPr/>
        </p:nvSpPr>
        <p:spPr>
          <a:xfrm rot="-135875">
            <a:off x="1909815" y="721845"/>
            <a:ext cx="1088272" cy="940432"/>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1767" name="Google Shape;1767;p26"/>
          <p:cNvSpPr/>
          <p:nvPr/>
        </p:nvSpPr>
        <p:spPr>
          <a:xfrm rot="4829593">
            <a:off x="6015304" y="875314"/>
            <a:ext cx="1088288" cy="940389"/>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1768" name="Google Shape;1768;p26"/>
          <p:cNvSpPr txBox="1">
            <a:spLocks noGrp="1"/>
          </p:cNvSpPr>
          <p:nvPr>
            <p:ph type="title"/>
          </p:nvPr>
        </p:nvSpPr>
        <p:spPr>
          <a:xfrm>
            <a:off x="2497874" y="2571121"/>
            <a:ext cx="3968100" cy="65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t>Idea</a:t>
            </a:r>
            <a:endParaRPr sz="8000" dirty="0"/>
          </a:p>
        </p:txBody>
      </p:sp>
      <p:sp>
        <p:nvSpPr>
          <p:cNvPr id="1769" name="Google Shape;1769;p26"/>
          <p:cNvSpPr txBox="1">
            <a:spLocks noGrp="1"/>
          </p:cNvSpPr>
          <p:nvPr>
            <p:ph type="title" idx="2"/>
          </p:nvPr>
        </p:nvSpPr>
        <p:spPr>
          <a:xfrm>
            <a:off x="3965650" y="1293138"/>
            <a:ext cx="1032600" cy="65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01</a:t>
            </a:r>
            <a:endParaRPr sz="6000" dirty="0"/>
          </a:p>
        </p:txBody>
      </p:sp>
      <p:grpSp>
        <p:nvGrpSpPr>
          <p:cNvPr id="1771" name="Google Shape;1771;p26"/>
          <p:cNvGrpSpPr/>
          <p:nvPr/>
        </p:nvGrpSpPr>
        <p:grpSpPr>
          <a:xfrm>
            <a:off x="8569288" y="4423863"/>
            <a:ext cx="194021" cy="191487"/>
            <a:chOff x="6232000" y="1435050"/>
            <a:chExt cx="488225" cy="481850"/>
          </a:xfrm>
        </p:grpSpPr>
        <p:sp>
          <p:nvSpPr>
            <p:cNvPr id="1772" name="Google Shape;1772;p26"/>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773" name="Google Shape;1773;p26"/>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774" name="Google Shape;1774;p26"/>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775" name="Google Shape;1775;p26"/>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776" name="Google Shape;1776;p26"/>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1777" name="Google Shape;1777;p26">
            <a:hlinkClick r:id="rId3" action="ppaction://hlinksldjump"/>
          </p:cNvPr>
          <p:cNvSpPr txBox="1"/>
          <p:nvPr/>
        </p:nvSpPr>
        <p:spPr>
          <a:xfrm>
            <a:off x="8416250" y="607452"/>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dirty="0">
                <a:solidFill>
                  <a:schemeClr val="dk1"/>
                </a:solidFill>
                <a:latin typeface="Jua"/>
                <a:ea typeface="Jua"/>
                <a:cs typeface="Jua"/>
                <a:sym typeface="Jua"/>
              </a:rPr>
              <a:t>01</a:t>
            </a:r>
            <a:endParaRPr sz="1500" b="1" dirty="0">
              <a:solidFill>
                <a:schemeClr val="dk1"/>
              </a:solidFill>
              <a:latin typeface="Jua"/>
              <a:ea typeface="Jua"/>
              <a:cs typeface="Jua"/>
              <a:sym typeface="Jua"/>
            </a:endParaRPr>
          </a:p>
        </p:txBody>
      </p:sp>
      <p:sp>
        <p:nvSpPr>
          <p:cNvPr id="1778" name="Google Shape;1778;p26">
            <a:hlinkClick r:id="rId4" action="ppaction://hlinksldjump"/>
          </p:cNvPr>
          <p:cNvSpPr txBox="1"/>
          <p:nvPr/>
        </p:nvSpPr>
        <p:spPr>
          <a:xfrm>
            <a:off x="8416250" y="117177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02</a:t>
            </a:r>
            <a:endParaRPr sz="1500" b="1" dirty="0">
              <a:solidFill>
                <a:schemeClr val="dk1"/>
              </a:solidFill>
              <a:latin typeface="Jua"/>
              <a:ea typeface="Jua"/>
              <a:cs typeface="Jua"/>
              <a:sym typeface="Jua"/>
            </a:endParaRPr>
          </a:p>
        </p:txBody>
      </p:sp>
      <p:sp>
        <p:nvSpPr>
          <p:cNvPr id="1779" name="Google Shape;1779;p26">
            <a:hlinkClick r:id="rId5" action="ppaction://hlinksldjump"/>
          </p:cNvPr>
          <p:cNvSpPr txBox="1"/>
          <p:nvPr/>
        </p:nvSpPr>
        <p:spPr>
          <a:xfrm>
            <a:off x="8416250" y="1709824"/>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03</a:t>
            </a:r>
            <a:endParaRPr sz="1500" b="1" dirty="0">
              <a:solidFill>
                <a:schemeClr val="dk1"/>
              </a:solidFill>
              <a:latin typeface="Jua"/>
              <a:ea typeface="Jua"/>
              <a:cs typeface="Jua"/>
              <a:sym typeface="Jua"/>
            </a:endParaRPr>
          </a:p>
        </p:txBody>
      </p:sp>
      <p:sp>
        <p:nvSpPr>
          <p:cNvPr id="1783" name="Google Shape;1783;p26">
            <a:hlinkClick r:id="rId6" action="ppaction://hlinksldjump"/>
          </p:cNvPr>
          <p:cNvSpPr/>
          <p:nvPr/>
        </p:nvSpPr>
        <p:spPr>
          <a:xfrm>
            <a:off x="8473075" y="4372025"/>
            <a:ext cx="443400" cy="29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784" name="Google Shape;1784;p26">
            <a:hlinkClick r:id="rId6" action="ppaction://hlinksldjump"/>
          </p:cNvPr>
          <p:cNvSpPr/>
          <p:nvPr/>
        </p:nvSpPr>
        <p:spPr>
          <a:xfrm rot="-2700000">
            <a:off x="94578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26">
            <a:hlinkClick r:id="rId7" action="ppaction://hlinksldjump"/>
          </p:cNvPr>
          <p:cNvSpPr/>
          <p:nvPr/>
        </p:nvSpPr>
        <p:spPr>
          <a:xfrm rot="8100000">
            <a:off x="802723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4"/>
        <p:cNvGrpSpPr/>
        <p:nvPr/>
      </p:nvGrpSpPr>
      <p:grpSpPr>
        <a:xfrm>
          <a:off x="0" y="0"/>
          <a:ext cx="0" cy="0"/>
          <a:chOff x="0" y="0"/>
          <a:chExt cx="0" cy="0"/>
        </a:xfrm>
      </p:grpSpPr>
      <p:sp>
        <p:nvSpPr>
          <p:cNvPr id="3865" name="Google Shape;3865;p41"/>
          <p:cNvSpPr txBox="1">
            <a:spLocks noGrp="1"/>
          </p:cNvSpPr>
          <p:nvPr>
            <p:ph type="title"/>
          </p:nvPr>
        </p:nvSpPr>
        <p:spPr>
          <a:xfrm>
            <a:off x="750609" y="407142"/>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Basic Idea</a:t>
            </a:r>
            <a:endParaRPr dirty="0"/>
          </a:p>
        </p:txBody>
      </p:sp>
      <p:grpSp>
        <p:nvGrpSpPr>
          <p:cNvPr id="3866" name="Google Shape;3866;p41"/>
          <p:cNvGrpSpPr/>
          <p:nvPr/>
        </p:nvGrpSpPr>
        <p:grpSpPr>
          <a:xfrm>
            <a:off x="1400147" y="790995"/>
            <a:ext cx="1189776" cy="1629246"/>
            <a:chOff x="1375763" y="825203"/>
            <a:chExt cx="1189776" cy="1629246"/>
          </a:xfrm>
        </p:grpSpPr>
        <p:sp>
          <p:nvSpPr>
            <p:cNvPr id="3867" name="Google Shape;3867;p41"/>
            <p:cNvSpPr/>
            <p:nvPr/>
          </p:nvSpPr>
          <p:spPr>
            <a:xfrm>
              <a:off x="1430339" y="1319249"/>
              <a:ext cx="1135200" cy="1135200"/>
            </a:xfrm>
            <a:prstGeom prst="rect">
              <a:avLst/>
            </a:prstGeom>
            <a:solidFill>
              <a:srgbClr val="000000">
                <a:alpha val="8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8" name="Google Shape;3868;p41"/>
            <p:cNvSpPr/>
            <p:nvPr/>
          </p:nvSpPr>
          <p:spPr>
            <a:xfrm>
              <a:off x="1375763" y="1277296"/>
              <a:ext cx="1135200" cy="113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869" name="Google Shape;3869;p41"/>
            <p:cNvGrpSpPr/>
            <p:nvPr/>
          </p:nvGrpSpPr>
          <p:grpSpPr>
            <a:xfrm>
              <a:off x="1521061" y="1475496"/>
              <a:ext cx="844095" cy="810773"/>
              <a:chOff x="5034000" y="1146325"/>
              <a:chExt cx="1066450" cy="1024350"/>
            </a:xfrm>
          </p:grpSpPr>
          <p:sp>
            <p:nvSpPr>
              <p:cNvPr id="3870" name="Google Shape;3870;p41"/>
              <p:cNvSpPr/>
              <p:nvPr/>
            </p:nvSpPr>
            <p:spPr>
              <a:xfrm>
                <a:off x="5034000" y="1146325"/>
                <a:ext cx="1066450" cy="1024350"/>
              </a:xfrm>
              <a:custGeom>
                <a:avLst/>
                <a:gdLst/>
                <a:ahLst/>
                <a:cxnLst/>
                <a:rect l="l" t="t" r="r" b="b"/>
                <a:pathLst>
                  <a:path w="42658" h="40974" extrusionOk="0">
                    <a:moveTo>
                      <a:pt x="21208" y="4831"/>
                    </a:moveTo>
                    <a:cubicBezTo>
                      <a:pt x="25067" y="4831"/>
                      <a:pt x="28940" y="6145"/>
                      <a:pt x="31830" y="8723"/>
                    </a:cubicBezTo>
                    <a:cubicBezTo>
                      <a:pt x="36567" y="12958"/>
                      <a:pt x="38597" y="20101"/>
                      <a:pt x="36141" y="26091"/>
                    </a:cubicBezTo>
                    <a:cubicBezTo>
                      <a:pt x="33754" y="31923"/>
                      <a:pt x="27768" y="35870"/>
                      <a:pt x="21503" y="35870"/>
                    </a:cubicBezTo>
                    <a:cubicBezTo>
                      <a:pt x="21387" y="35870"/>
                      <a:pt x="21270" y="35868"/>
                      <a:pt x="21153" y="35866"/>
                    </a:cubicBezTo>
                    <a:cubicBezTo>
                      <a:pt x="21103" y="35866"/>
                      <a:pt x="21053" y="35866"/>
                      <a:pt x="21028" y="35841"/>
                    </a:cubicBezTo>
                    <a:cubicBezTo>
                      <a:pt x="20898" y="35844"/>
                      <a:pt x="20768" y="35846"/>
                      <a:pt x="20639" y="35846"/>
                    </a:cubicBezTo>
                    <a:cubicBezTo>
                      <a:pt x="13791" y="35846"/>
                      <a:pt x="7387" y="30677"/>
                      <a:pt x="5714" y="24036"/>
                    </a:cubicBezTo>
                    <a:cubicBezTo>
                      <a:pt x="4211" y="17946"/>
                      <a:pt x="7068" y="11329"/>
                      <a:pt x="12030" y="7695"/>
                    </a:cubicBezTo>
                    <a:cubicBezTo>
                      <a:pt x="14675" y="5775"/>
                      <a:pt x="17936" y="4831"/>
                      <a:pt x="21208" y="4831"/>
                    </a:cubicBezTo>
                    <a:close/>
                    <a:moveTo>
                      <a:pt x="24537" y="1"/>
                    </a:moveTo>
                    <a:cubicBezTo>
                      <a:pt x="23233" y="1054"/>
                      <a:pt x="22055" y="2231"/>
                      <a:pt x="21028" y="3560"/>
                    </a:cubicBezTo>
                    <a:cubicBezTo>
                      <a:pt x="20965" y="3635"/>
                      <a:pt x="20865" y="3673"/>
                      <a:pt x="20762" y="3673"/>
                    </a:cubicBezTo>
                    <a:cubicBezTo>
                      <a:pt x="20658" y="3673"/>
                      <a:pt x="20552" y="3635"/>
                      <a:pt x="20476" y="3560"/>
                    </a:cubicBezTo>
                    <a:cubicBezTo>
                      <a:pt x="19474" y="2482"/>
                      <a:pt x="18446" y="1404"/>
                      <a:pt x="17444" y="302"/>
                    </a:cubicBezTo>
                    <a:cubicBezTo>
                      <a:pt x="16416" y="1755"/>
                      <a:pt x="15664" y="3309"/>
                      <a:pt x="15138" y="5013"/>
                    </a:cubicBezTo>
                    <a:cubicBezTo>
                      <a:pt x="15088" y="5164"/>
                      <a:pt x="14988" y="5214"/>
                      <a:pt x="14862" y="5214"/>
                    </a:cubicBezTo>
                    <a:cubicBezTo>
                      <a:pt x="14803" y="5333"/>
                      <a:pt x="14696" y="5405"/>
                      <a:pt x="14568" y="5405"/>
                    </a:cubicBezTo>
                    <a:cubicBezTo>
                      <a:pt x="14534" y="5405"/>
                      <a:pt x="14498" y="5400"/>
                      <a:pt x="14461" y="5389"/>
                    </a:cubicBezTo>
                    <a:cubicBezTo>
                      <a:pt x="13609" y="5039"/>
                      <a:pt x="12757" y="4688"/>
                      <a:pt x="11905" y="4312"/>
                    </a:cubicBezTo>
                    <a:cubicBezTo>
                      <a:pt x="11504" y="4136"/>
                      <a:pt x="11078" y="3961"/>
                      <a:pt x="10652" y="3785"/>
                    </a:cubicBezTo>
                    <a:cubicBezTo>
                      <a:pt x="9925" y="3836"/>
                      <a:pt x="9599" y="4186"/>
                      <a:pt x="9649" y="4863"/>
                    </a:cubicBezTo>
                    <a:cubicBezTo>
                      <a:pt x="9173" y="5891"/>
                      <a:pt x="9499" y="8196"/>
                      <a:pt x="8597" y="8973"/>
                    </a:cubicBezTo>
                    <a:cubicBezTo>
                      <a:pt x="8327" y="9206"/>
                      <a:pt x="7951" y="9271"/>
                      <a:pt x="7557" y="9271"/>
                    </a:cubicBezTo>
                    <a:cubicBezTo>
                      <a:pt x="7144" y="9271"/>
                      <a:pt x="6712" y="9200"/>
                      <a:pt x="6366" y="9174"/>
                    </a:cubicBezTo>
                    <a:cubicBezTo>
                      <a:pt x="6056" y="9160"/>
                      <a:pt x="5751" y="9135"/>
                      <a:pt x="5470" y="9135"/>
                    </a:cubicBezTo>
                    <a:cubicBezTo>
                      <a:pt x="4731" y="9135"/>
                      <a:pt x="4158" y="9310"/>
                      <a:pt x="4085" y="10327"/>
                    </a:cubicBezTo>
                    <a:cubicBezTo>
                      <a:pt x="3985" y="11404"/>
                      <a:pt x="4712" y="12658"/>
                      <a:pt x="5188" y="13560"/>
                    </a:cubicBezTo>
                    <a:cubicBezTo>
                      <a:pt x="5301" y="13729"/>
                      <a:pt x="5118" y="13941"/>
                      <a:pt x="4945" y="13941"/>
                    </a:cubicBezTo>
                    <a:cubicBezTo>
                      <a:pt x="4887" y="13941"/>
                      <a:pt x="4831" y="13917"/>
                      <a:pt x="4787" y="13861"/>
                    </a:cubicBezTo>
                    <a:cubicBezTo>
                      <a:pt x="4787" y="13861"/>
                      <a:pt x="4787" y="13861"/>
                      <a:pt x="4762" y="13836"/>
                    </a:cubicBezTo>
                    <a:lnTo>
                      <a:pt x="4737" y="13861"/>
                    </a:lnTo>
                    <a:cubicBezTo>
                      <a:pt x="4862" y="14011"/>
                      <a:pt x="4862" y="14287"/>
                      <a:pt x="4662" y="14387"/>
                    </a:cubicBezTo>
                    <a:cubicBezTo>
                      <a:pt x="3409" y="15114"/>
                      <a:pt x="2005" y="15590"/>
                      <a:pt x="602" y="15966"/>
                    </a:cubicBezTo>
                    <a:cubicBezTo>
                      <a:pt x="1454" y="17344"/>
                      <a:pt x="2331" y="18748"/>
                      <a:pt x="3158" y="20151"/>
                    </a:cubicBezTo>
                    <a:cubicBezTo>
                      <a:pt x="3484" y="20653"/>
                      <a:pt x="3810" y="21004"/>
                      <a:pt x="3634" y="21580"/>
                    </a:cubicBezTo>
                    <a:cubicBezTo>
                      <a:pt x="3484" y="22031"/>
                      <a:pt x="2707" y="22457"/>
                      <a:pt x="2356" y="22733"/>
                    </a:cubicBezTo>
                    <a:cubicBezTo>
                      <a:pt x="2005" y="23034"/>
                      <a:pt x="426" y="23961"/>
                      <a:pt x="326" y="24387"/>
                    </a:cubicBezTo>
                    <a:cubicBezTo>
                      <a:pt x="0" y="25941"/>
                      <a:pt x="3684" y="27094"/>
                      <a:pt x="4712" y="27395"/>
                    </a:cubicBezTo>
                    <a:cubicBezTo>
                      <a:pt x="4787" y="27420"/>
                      <a:pt x="4837" y="27495"/>
                      <a:pt x="4862" y="27570"/>
                    </a:cubicBezTo>
                    <a:cubicBezTo>
                      <a:pt x="5013" y="27670"/>
                      <a:pt x="5088" y="27871"/>
                      <a:pt x="4963" y="28046"/>
                    </a:cubicBezTo>
                    <a:cubicBezTo>
                      <a:pt x="4186" y="29074"/>
                      <a:pt x="3409" y="30101"/>
                      <a:pt x="2632" y="31104"/>
                    </a:cubicBezTo>
                    <a:cubicBezTo>
                      <a:pt x="4712" y="31530"/>
                      <a:pt x="6792" y="31931"/>
                      <a:pt x="8872" y="32332"/>
                    </a:cubicBezTo>
                    <a:cubicBezTo>
                      <a:pt x="9048" y="32382"/>
                      <a:pt x="9198" y="32608"/>
                      <a:pt x="9123" y="32783"/>
                    </a:cubicBezTo>
                    <a:cubicBezTo>
                      <a:pt x="8572" y="34187"/>
                      <a:pt x="8221" y="35540"/>
                      <a:pt x="8070" y="37019"/>
                    </a:cubicBezTo>
                    <a:cubicBezTo>
                      <a:pt x="9850" y="36568"/>
                      <a:pt x="11629" y="36141"/>
                      <a:pt x="13384" y="35715"/>
                    </a:cubicBezTo>
                    <a:cubicBezTo>
                      <a:pt x="13413" y="35709"/>
                      <a:pt x="13443" y="35706"/>
                      <a:pt x="13473" y="35706"/>
                    </a:cubicBezTo>
                    <a:cubicBezTo>
                      <a:pt x="13675" y="35706"/>
                      <a:pt x="13882" y="35848"/>
                      <a:pt x="13860" y="36066"/>
                    </a:cubicBezTo>
                    <a:cubicBezTo>
                      <a:pt x="13735" y="37244"/>
                      <a:pt x="13609" y="38422"/>
                      <a:pt x="13509" y="39625"/>
                    </a:cubicBezTo>
                    <a:cubicBezTo>
                      <a:pt x="15314" y="39024"/>
                      <a:pt x="17043" y="38297"/>
                      <a:pt x="18747" y="37420"/>
                    </a:cubicBezTo>
                    <a:cubicBezTo>
                      <a:pt x="18800" y="37393"/>
                      <a:pt x="18856" y="37381"/>
                      <a:pt x="18911" y="37381"/>
                    </a:cubicBezTo>
                    <a:cubicBezTo>
                      <a:pt x="19066" y="37381"/>
                      <a:pt x="19211" y="37479"/>
                      <a:pt x="19248" y="37645"/>
                    </a:cubicBezTo>
                    <a:cubicBezTo>
                      <a:pt x="19374" y="38121"/>
                      <a:pt x="19875" y="40828"/>
                      <a:pt x="20351" y="40953"/>
                    </a:cubicBezTo>
                    <a:cubicBezTo>
                      <a:pt x="20401" y="40967"/>
                      <a:pt x="20449" y="40974"/>
                      <a:pt x="20497" y="40974"/>
                    </a:cubicBezTo>
                    <a:cubicBezTo>
                      <a:pt x="21490" y="40974"/>
                      <a:pt x="22112" y="38120"/>
                      <a:pt x="22256" y="37570"/>
                    </a:cubicBezTo>
                    <a:cubicBezTo>
                      <a:pt x="22281" y="37470"/>
                      <a:pt x="22331" y="37420"/>
                      <a:pt x="22406" y="37395"/>
                    </a:cubicBezTo>
                    <a:cubicBezTo>
                      <a:pt x="22426" y="37278"/>
                      <a:pt x="22550" y="37162"/>
                      <a:pt x="22676" y="37162"/>
                    </a:cubicBezTo>
                    <a:cubicBezTo>
                      <a:pt x="22712" y="37162"/>
                      <a:pt x="22748" y="37171"/>
                      <a:pt x="22782" y="37194"/>
                    </a:cubicBezTo>
                    <a:cubicBezTo>
                      <a:pt x="23985" y="37996"/>
                      <a:pt x="25238" y="38898"/>
                      <a:pt x="26567" y="39425"/>
                    </a:cubicBezTo>
                    <a:cubicBezTo>
                      <a:pt x="26857" y="39643"/>
                      <a:pt x="27175" y="39742"/>
                      <a:pt x="27518" y="39742"/>
                    </a:cubicBezTo>
                    <a:cubicBezTo>
                      <a:pt x="27648" y="39742"/>
                      <a:pt x="27782" y="39728"/>
                      <a:pt x="27920" y="39700"/>
                    </a:cubicBezTo>
                    <a:cubicBezTo>
                      <a:pt x="27945" y="39450"/>
                      <a:pt x="27995" y="39224"/>
                      <a:pt x="28045" y="38974"/>
                    </a:cubicBezTo>
                    <a:cubicBezTo>
                      <a:pt x="28396" y="38247"/>
                      <a:pt x="28396" y="36943"/>
                      <a:pt x="28522" y="36141"/>
                    </a:cubicBezTo>
                    <a:cubicBezTo>
                      <a:pt x="28567" y="35961"/>
                      <a:pt x="28754" y="35862"/>
                      <a:pt x="28918" y="35862"/>
                    </a:cubicBezTo>
                    <a:cubicBezTo>
                      <a:pt x="28937" y="35862"/>
                      <a:pt x="28955" y="35863"/>
                      <a:pt x="28973" y="35866"/>
                    </a:cubicBezTo>
                    <a:cubicBezTo>
                      <a:pt x="30652" y="36317"/>
                      <a:pt x="32331" y="36743"/>
                      <a:pt x="34010" y="37194"/>
                    </a:cubicBezTo>
                    <a:cubicBezTo>
                      <a:pt x="34086" y="35640"/>
                      <a:pt x="34061" y="34136"/>
                      <a:pt x="33860" y="32608"/>
                    </a:cubicBezTo>
                    <a:cubicBezTo>
                      <a:pt x="33835" y="32382"/>
                      <a:pt x="34061" y="32207"/>
                      <a:pt x="34261" y="32207"/>
                    </a:cubicBezTo>
                    <a:cubicBezTo>
                      <a:pt x="36116" y="32156"/>
                      <a:pt x="37895" y="31831"/>
                      <a:pt x="39675" y="31254"/>
                    </a:cubicBezTo>
                    <a:cubicBezTo>
                      <a:pt x="39048" y="29801"/>
                      <a:pt x="38446" y="28322"/>
                      <a:pt x="37820" y="26843"/>
                    </a:cubicBezTo>
                    <a:cubicBezTo>
                      <a:pt x="37770" y="26668"/>
                      <a:pt x="37870" y="26467"/>
                      <a:pt x="38020" y="26392"/>
                    </a:cubicBezTo>
                    <a:cubicBezTo>
                      <a:pt x="39399" y="25490"/>
                      <a:pt x="40777" y="24562"/>
                      <a:pt x="42181" y="23660"/>
                    </a:cubicBezTo>
                    <a:cubicBezTo>
                      <a:pt x="41053" y="22858"/>
                      <a:pt x="39900" y="22056"/>
                      <a:pt x="38772" y="21254"/>
                    </a:cubicBezTo>
                    <a:cubicBezTo>
                      <a:pt x="38452" y="20998"/>
                      <a:pt x="38660" y="20504"/>
                      <a:pt x="38976" y="20504"/>
                    </a:cubicBezTo>
                    <a:cubicBezTo>
                      <a:pt x="39031" y="20504"/>
                      <a:pt x="39089" y="20519"/>
                      <a:pt x="39148" y="20552"/>
                    </a:cubicBezTo>
                    <a:cubicBezTo>
                      <a:pt x="40326" y="20026"/>
                      <a:pt x="41504" y="19475"/>
                      <a:pt x="42657" y="18948"/>
                    </a:cubicBezTo>
                    <a:cubicBezTo>
                      <a:pt x="41304" y="18222"/>
                      <a:pt x="39950" y="17470"/>
                      <a:pt x="38597" y="16743"/>
                    </a:cubicBezTo>
                    <a:cubicBezTo>
                      <a:pt x="38371" y="16643"/>
                      <a:pt x="38371" y="16342"/>
                      <a:pt x="38522" y="16166"/>
                    </a:cubicBezTo>
                    <a:cubicBezTo>
                      <a:pt x="39324" y="15289"/>
                      <a:pt x="40151" y="14387"/>
                      <a:pt x="40978" y="13510"/>
                    </a:cubicBezTo>
                    <a:cubicBezTo>
                      <a:pt x="39374" y="12858"/>
                      <a:pt x="37795" y="12206"/>
                      <a:pt x="36191" y="11580"/>
                    </a:cubicBezTo>
                    <a:cubicBezTo>
                      <a:pt x="36015" y="11505"/>
                      <a:pt x="35865" y="11329"/>
                      <a:pt x="35940" y="11129"/>
                    </a:cubicBezTo>
                    <a:cubicBezTo>
                      <a:pt x="36366" y="9951"/>
                      <a:pt x="36767" y="8773"/>
                      <a:pt x="37193" y="7595"/>
                    </a:cubicBezTo>
                    <a:cubicBezTo>
                      <a:pt x="35414" y="7369"/>
                      <a:pt x="33609" y="7119"/>
                      <a:pt x="31805" y="6893"/>
                    </a:cubicBezTo>
                    <a:cubicBezTo>
                      <a:pt x="31554" y="6868"/>
                      <a:pt x="31429" y="6693"/>
                      <a:pt x="31454" y="6442"/>
                    </a:cubicBezTo>
                    <a:cubicBezTo>
                      <a:pt x="31680" y="5114"/>
                      <a:pt x="31880" y="3785"/>
                      <a:pt x="32106" y="2457"/>
                    </a:cubicBezTo>
                    <a:lnTo>
                      <a:pt x="32106" y="2457"/>
                    </a:lnTo>
                    <a:cubicBezTo>
                      <a:pt x="30301" y="2883"/>
                      <a:pt x="28547" y="3434"/>
                      <a:pt x="26842" y="4136"/>
                    </a:cubicBezTo>
                    <a:cubicBezTo>
                      <a:pt x="26811" y="4147"/>
                      <a:pt x="26776" y="4152"/>
                      <a:pt x="26741" y="4152"/>
                    </a:cubicBezTo>
                    <a:cubicBezTo>
                      <a:pt x="26606" y="4152"/>
                      <a:pt x="26456" y="4080"/>
                      <a:pt x="26416" y="3961"/>
                    </a:cubicBezTo>
                    <a:cubicBezTo>
                      <a:pt x="25790" y="2632"/>
                      <a:pt x="25163" y="1329"/>
                      <a:pt x="24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1" name="Google Shape;3871;p41"/>
              <p:cNvSpPr/>
              <p:nvPr/>
            </p:nvSpPr>
            <p:spPr>
              <a:xfrm>
                <a:off x="5154300" y="1287000"/>
                <a:ext cx="812050" cy="741575"/>
              </a:xfrm>
              <a:custGeom>
                <a:avLst/>
                <a:gdLst/>
                <a:ahLst/>
                <a:cxnLst/>
                <a:rect l="l" t="t" r="r" b="b"/>
                <a:pathLst>
                  <a:path w="32482" h="29663" extrusionOk="0">
                    <a:moveTo>
                      <a:pt x="7291" y="16954"/>
                    </a:moveTo>
                    <a:cubicBezTo>
                      <a:pt x="8354" y="16954"/>
                      <a:pt x="9065" y="18031"/>
                      <a:pt x="8697" y="19036"/>
                    </a:cubicBezTo>
                    <a:cubicBezTo>
                      <a:pt x="8647" y="19111"/>
                      <a:pt x="8622" y="19211"/>
                      <a:pt x="8572" y="19286"/>
                    </a:cubicBezTo>
                    <a:cubicBezTo>
                      <a:pt x="8572" y="19311"/>
                      <a:pt x="8572" y="19336"/>
                      <a:pt x="8547" y="19336"/>
                    </a:cubicBezTo>
                    <a:cubicBezTo>
                      <a:pt x="8336" y="19925"/>
                      <a:pt x="7844" y="20179"/>
                      <a:pt x="7321" y="20179"/>
                    </a:cubicBezTo>
                    <a:cubicBezTo>
                      <a:pt x="6663" y="20179"/>
                      <a:pt x="5955" y="19778"/>
                      <a:pt x="5689" y="19136"/>
                    </a:cubicBezTo>
                    <a:cubicBezTo>
                      <a:pt x="5238" y="18083"/>
                      <a:pt x="6141" y="17031"/>
                      <a:pt x="7218" y="16955"/>
                    </a:cubicBezTo>
                    <a:cubicBezTo>
                      <a:pt x="7243" y="16954"/>
                      <a:pt x="7267" y="16954"/>
                      <a:pt x="7291" y="16954"/>
                    </a:cubicBezTo>
                    <a:close/>
                    <a:moveTo>
                      <a:pt x="27063" y="17272"/>
                    </a:moveTo>
                    <a:cubicBezTo>
                      <a:pt x="27226" y="17272"/>
                      <a:pt x="27397" y="17314"/>
                      <a:pt x="27569" y="17407"/>
                    </a:cubicBezTo>
                    <a:cubicBezTo>
                      <a:pt x="27594" y="17407"/>
                      <a:pt x="27619" y="17432"/>
                      <a:pt x="27644" y="17457"/>
                    </a:cubicBezTo>
                    <a:cubicBezTo>
                      <a:pt x="28346" y="17507"/>
                      <a:pt x="28948" y="18158"/>
                      <a:pt x="28973" y="18885"/>
                    </a:cubicBezTo>
                    <a:cubicBezTo>
                      <a:pt x="28998" y="19788"/>
                      <a:pt x="28246" y="20489"/>
                      <a:pt x="27369" y="20514"/>
                    </a:cubicBezTo>
                    <a:cubicBezTo>
                      <a:pt x="26467" y="20514"/>
                      <a:pt x="25715" y="19838"/>
                      <a:pt x="25715" y="18935"/>
                    </a:cubicBezTo>
                    <a:cubicBezTo>
                      <a:pt x="25694" y="18172"/>
                      <a:pt x="26302" y="17272"/>
                      <a:pt x="27063" y="17272"/>
                    </a:cubicBezTo>
                    <a:close/>
                    <a:moveTo>
                      <a:pt x="7143" y="21517"/>
                    </a:moveTo>
                    <a:cubicBezTo>
                      <a:pt x="7569" y="21542"/>
                      <a:pt x="8020" y="21517"/>
                      <a:pt x="8446" y="21617"/>
                    </a:cubicBezTo>
                    <a:cubicBezTo>
                      <a:pt x="9198" y="21843"/>
                      <a:pt x="8973" y="22870"/>
                      <a:pt x="8271" y="22920"/>
                    </a:cubicBezTo>
                    <a:cubicBezTo>
                      <a:pt x="8202" y="22929"/>
                      <a:pt x="8133" y="22932"/>
                      <a:pt x="8063" y="22932"/>
                    </a:cubicBezTo>
                    <a:cubicBezTo>
                      <a:pt x="7700" y="22932"/>
                      <a:pt x="7325" y="22837"/>
                      <a:pt x="6968" y="22795"/>
                    </a:cubicBezTo>
                    <a:cubicBezTo>
                      <a:pt x="6542" y="22720"/>
                      <a:pt x="6116" y="22645"/>
                      <a:pt x="5689" y="22519"/>
                    </a:cubicBezTo>
                    <a:cubicBezTo>
                      <a:pt x="5113" y="22369"/>
                      <a:pt x="5288" y="21567"/>
                      <a:pt x="5815" y="21542"/>
                    </a:cubicBezTo>
                    <a:cubicBezTo>
                      <a:pt x="6266" y="21517"/>
                      <a:pt x="6692" y="21517"/>
                      <a:pt x="7143" y="21517"/>
                    </a:cubicBezTo>
                    <a:close/>
                    <a:moveTo>
                      <a:pt x="27041" y="21517"/>
                    </a:moveTo>
                    <a:cubicBezTo>
                      <a:pt x="27938" y="21517"/>
                      <a:pt x="27938" y="22946"/>
                      <a:pt x="27041" y="22946"/>
                    </a:cubicBezTo>
                    <a:cubicBezTo>
                      <a:pt x="27033" y="22946"/>
                      <a:pt x="27026" y="22946"/>
                      <a:pt x="27018" y="22945"/>
                    </a:cubicBezTo>
                    <a:cubicBezTo>
                      <a:pt x="26241" y="22920"/>
                      <a:pt x="25414" y="22870"/>
                      <a:pt x="24637" y="22770"/>
                    </a:cubicBezTo>
                    <a:cubicBezTo>
                      <a:pt x="24111" y="22695"/>
                      <a:pt x="24111" y="21793"/>
                      <a:pt x="24637" y="21717"/>
                    </a:cubicBezTo>
                    <a:cubicBezTo>
                      <a:pt x="25414" y="21617"/>
                      <a:pt x="26241" y="21542"/>
                      <a:pt x="27018" y="21517"/>
                    </a:cubicBezTo>
                    <a:cubicBezTo>
                      <a:pt x="27026" y="21517"/>
                      <a:pt x="27033" y="21517"/>
                      <a:pt x="27041" y="21517"/>
                    </a:cubicBezTo>
                    <a:close/>
                    <a:moveTo>
                      <a:pt x="19273" y="20898"/>
                    </a:moveTo>
                    <a:cubicBezTo>
                      <a:pt x="19452" y="20898"/>
                      <a:pt x="19630" y="20995"/>
                      <a:pt x="19700" y="21216"/>
                    </a:cubicBezTo>
                    <a:cubicBezTo>
                      <a:pt x="20326" y="23321"/>
                      <a:pt x="18873" y="25803"/>
                      <a:pt x="16592" y="26028"/>
                    </a:cubicBezTo>
                    <a:cubicBezTo>
                      <a:pt x="16479" y="26040"/>
                      <a:pt x="16367" y="26045"/>
                      <a:pt x="16255" y="26045"/>
                    </a:cubicBezTo>
                    <a:cubicBezTo>
                      <a:pt x="14172" y="26045"/>
                      <a:pt x="12450" y="24088"/>
                      <a:pt x="12807" y="22018"/>
                    </a:cubicBezTo>
                    <a:cubicBezTo>
                      <a:pt x="12832" y="21993"/>
                      <a:pt x="12832" y="21993"/>
                      <a:pt x="12857" y="21968"/>
                    </a:cubicBezTo>
                    <a:cubicBezTo>
                      <a:pt x="12786" y="21778"/>
                      <a:pt x="12895" y="21565"/>
                      <a:pt x="13099" y="21565"/>
                    </a:cubicBezTo>
                    <a:cubicBezTo>
                      <a:pt x="13110" y="21565"/>
                      <a:pt x="13122" y="21566"/>
                      <a:pt x="13133" y="21567"/>
                    </a:cubicBezTo>
                    <a:cubicBezTo>
                      <a:pt x="13747" y="21600"/>
                      <a:pt x="14350" y="21622"/>
                      <a:pt x="14949" y="21622"/>
                    </a:cubicBezTo>
                    <a:cubicBezTo>
                      <a:pt x="16183" y="21622"/>
                      <a:pt x="17398" y="21528"/>
                      <a:pt x="18647" y="21241"/>
                    </a:cubicBezTo>
                    <a:lnTo>
                      <a:pt x="18822" y="21241"/>
                    </a:lnTo>
                    <a:cubicBezTo>
                      <a:pt x="18863" y="21027"/>
                      <a:pt x="19068" y="20898"/>
                      <a:pt x="19273" y="20898"/>
                    </a:cubicBezTo>
                    <a:close/>
                    <a:moveTo>
                      <a:pt x="16551" y="1"/>
                    </a:moveTo>
                    <a:cubicBezTo>
                      <a:pt x="12580" y="1"/>
                      <a:pt x="8619" y="1497"/>
                      <a:pt x="5790" y="4399"/>
                    </a:cubicBezTo>
                    <a:cubicBezTo>
                      <a:pt x="1604" y="8685"/>
                      <a:pt x="0" y="15276"/>
                      <a:pt x="2607" y="20790"/>
                    </a:cubicBezTo>
                    <a:cubicBezTo>
                      <a:pt x="5063" y="25978"/>
                      <a:pt x="10351" y="29311"/>
                      <a:pt x="15990" y="29662"/>
                    </a:cubicBezTo>
                    <a:cubicBezTo>
                      <a:pt x="16040" y="29537"/>
                      <a:pt x="16166" y="29437"/>
                      <a:pt x="16341" y="29437"/>
                    </a:cubicBezTo>
                    <a:cubicBezTo>
                      <a:pt x="16443" y="29439"/>
                      <a:pt x="16546" y="29440"/>
                      <a:pt x="16648" y="29440"/>
                    </a:cubicBezTo>
                    <a:cubicBezTo>
                      <a:pt x="23455" y="29440"/>
                      <a:pt x="29971" y="24523"/>
                      <a:pt x="31329" y="17732"/>
                    </a:cubicBezTo>
                    <a:cubicBezTo>
                      <a:pt x="32482" y="11968"/>
                      <a:pt x="29750" y="5702"/>
                      <a:pt x="24888" y="2469"/>
                    </a:cubicBezTo>
                    <a:cubicBezTo>
                      <a:pt x="22401" y="812"/>
                      <a:pt x="19473" y="1"/>
                      <a:pt x="16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2" name="Google Shape;3872;p41"/>
              <p:cNvSpPr/>
              <p:nvPr/>
            </p:nvSpPr>
            <p:spPr>
              <a:xfrm>
                <a:off x="5796650" y="1718800"/>
                <a:ext cx="82600" cy="81075"/>
              </a:xfrm>
              <a:custGeom>
                <a:avLst/>
                <a:gdLst/>
                <a:ahLst/>
                <a:cxnLst/>
                <a:rect l="l" t="t" r="r" b="b"/>
                <a:pathLst>
                  <a:path w="3304" h="3243" extrusionOk="0">
                    <a:moveTo>
                      <a:pt x="1369" y="0"/>
                    </a:moveTo>
                    <a:cubicBezTo>
                      <a:pt x="608" y="0"/>
                      <a:pt x="0" y="900"/>
                      <a:pt x="21" y="1663"/>
                    </a:cubicBezTo>
                    <a:cubicBezTo>
                      <a:pt x="21" y="2566"/>
                      <a:pt x="773" y="3242"/>
                      <a:pt x="1675" y="3242"/>
                    </a:cubicBezTo>
                    <a:cubicBezTo>
                      <a:pt x="2552" y="3217"/>
                      <a:pt x="3304" y="2516"/>
                      <a:pt x="3279" y="1613"/>
                    </a:cubicBezTo>
                    <a:cubicBezTo>
                      <a:pt x="3254" y="886"/>
                      <a:pt x="2652" y="235"/>
                      <a:pt x="1950" y="185"/>
                    </a:cubicBezTo>
                    <a:cubicBezTo>
                      <a:pt x="1925" y="160"/>
                      <a:pt x="1900" y="135"/>
                      <a:pt x="1875" y="135"/>
                    </a:cubicBezTo>
                    <a:cubicBezTo>
                      <a:pt x="1703" y="42"/>
                      <a:pt x="1532" y="0"/>
                      <a:pt x="136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3" name="Google Shape;3873;p41"/>
              <p:cNvSpPr/>
              <p:nvPr/>
            </p:nvSpPr>
            <p:spPr>
              <a:xfrm>
                <a:off x="5757050" y="1824900"/>
                <a:ext cx="95700" cy="35750"/>
              </a:xfrm>
              <a:custGeom>
                <a:avLst/>
                <a:gdLst/>
                <a:ahLst/>
                <a:cxnLst/>
                <a:rect l="l" t="t" r="r" b="b"/>
                <a:pathLst>
                  <a:path w="3828" h="1430" extrusionOk="0">
                    <a:moveTo>
                      <a:pt x="2931" y="1"/>
                    </a:moveTo>
                    <a:cubicBezTo>
                      <a:pt x="2923" y="1"/>
                      <a:pt x="2916" y="1"/>
                      <a:pt x="2908" y="1"/>
                    </a:cubicBezTo>
                    <a:cubicBezTo>
                      <a:pt x="2131" y="26"/>
                      <a:pt x="1304" y="101"/>
                      <a:pt x="527" y="201"/>
                    </a:cubicBezTo>
                    <a:cubicBezTo>
                      <a:pt x="1" y="277"/>
                      <a:pt x="1" y="1179"/>
                      <a:pt x="527" y="1254"/>
                    </a:cubicBezTo>
                    <a:cubicBezTo>
                      <a:pt x="1304" y="1354"/>
                      <a:pt x="2131" y="1404"/>
                      <a:pt x="2908" y="1429"/>
                    </a:cubicBezTo>
                    <a:cubicBezTo>
                      <a:pt x="2916" y="1430"/>
                      <a:pt x="2923" y="1430"/>
                      <a:pt x="2931" y="1430"/>
                    </a:cubicBezTo>
                    <a:cubicBezTo>
                      <a:pt x="3828" y="1430"/>
                      <a:pt x="3828" y="1"/>
                      <a:pt x="2931" y="1"/>
                    </a:cubicBezTo>
                    <a:close/>
                  </a:path>
                </a:pathLst>
              </a:custGeom>
              <a:solidFill>
                <a:srgbClr val="EEA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4" name="Google Shape;3874;p41"/>
              <p:cNvSpPr/>
              <p:nvPr/>
            </p:nvSpPr>
            <p:spPr>
              <a:xfrm>
                <a:off x="5285250" y="1710825"/>
                <a:ext cx="95675" cy="80675"/>
              </a:xfrm>
              <a:custGeom>
                <a:avLst/>
                <a:gdLst/>
                <a:ahLst/>
                <a:cxnLst/>
                <a:rect l="l" t="t" r="r" b="b"/>
                <a:pathLst>
                  <a:path w="3827" h="3227" extrusionOk="0">
                    <a:moveTo>
                      <a:pt x="2053" y="1"/>
                    </a:moveTo>
                    <a:cubicBezTo>
                      <a:pt x="2029" y="1"/>
                      <a:pt x="2005" y="1"/>
                      <a:pt x="1980" y="2"/>
                    </a:cubicBezTo>
                    <a:cubicBezTo>
                      <a:pt x="903" y="78"/>
                      <a:pt x="0" y="1130"/>
                      <a:pt x="451" y="2183"/>
                    </a:cubicBezTo>
                    <a:cubicBezTo>
                      <a:pt x="717" y="2825"/>
                      <a:pt x="1425" y="3226"/>
                      <a:pt x="2083" y="3226"/>
                    </a:cubicBezTo>
                    <a:cubicBezTo>
                      <a:pt x="2606" y="3226"/>
                      <a:pt x="3098" y="2972"/>
                      <a:pt x="3309" y="2383"/>
                    </a:cubicBezTo>
                    <a:cubicBezTo>
                      <a:pt x="3334" y="2358"/>
                      <a:pt x="3334" y="2358"/>
                      <a:pt x="3334" y="2333"/>
                    </a:cubicBezTo>
                    <a:cubicBezTo>
                      <a:pt x="3384" y="2258"/>
                      <a:pt x="3409" y="2158"/>
                      <a:pt x="3459" y="2083"/>
                    </a:cubicBezTo>
                    <a:cubicBezTo>
                      <a:pt x="3827" y="1078"/>
                      <a:pt x="3116" y="1"/>
                      <a:pt x="2053"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5" name="Google Shape;3875;p41"/>
              <p:cNvSpPr/>
              <p:nvPr/>
            </p:nvSpPr>
            <p:spPr>
              <a:xfrm>
                <a:off x="5282125" y="1824900"/>
                <a:ext cx="102150" cy="35425"/>
              </a:xfrm>
              <a:custGeom>
                <a:avLst/>
                <a:gdLst/>
                <a:ahLst/>
                <a:cxnLst/>
                <a:rect l="l" t="t" r="r" b="b"/>
                <a:pathLst>
                  <a:path w="4086" h="1417" extrusionOk="0">
                    <a:moveTo>
                      <a:pt x="2030" y="1"/>
                    </a:moveTo>
                    <a:cubicBezTo>
                      <a:pt x="1579" y="1"/>
                      <a:pt x="1153" y="1"/>
                      <a:pt x="702" y="26"/>
                    </a:cubicBezTo>
                    <a:cubicBezTo>
                      <a:pt x="175" y="51"/>
                      <a:pt x="0" y="853"/>
                      <a:pt x="576" y="1003"/>
                    </a:cubicBezTo>
                    <a:cubicBezTo>
                      <a:pt x="1003" y="1129"/>
                      <a:pt x="1429" y="1204"/>
                      <a:pt x="1855" y="1279"/>
                    </a:cubicBezTo>
                    <a:cubicBezTo>
                      <a:pt x="2212" y="1321"/>
                      <a:pt x="2587" y="1416"/>
                      <a:pt x="2950" y="1416"/>
                    </a:cubicBezTo>
                    <a:cubicBezTo>
                      <a:pt x="3020" y="1416"/>
                      <a:pt x="3089" y="1413"/>
                      <a:pt x="3158" y="1404"/>
                    </a:cubicBezTo>
                    <a:cubicBezTo>
                      <a:pt x="3860" y="1354"/>
                      <a:pt x="4085" y="327"/>
                      <a:pt x="3333" y="101"/>
                    </a:cubicBezTo>
                    <a:cubicBezTo>
                      <a:pt x="2907" y="1"/>
                      <a:pt x="2456" y="26"/>
                      <a:pt x="2030" y="1"/>
                    </a:cubicBezTo>
                    <a:close/>
                  </a:path>
                </a:pathLst>
              </a:custGeom>
              <a:solidFill>
                <a:srgbClr val="EEA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6" name="Google Shape;3876;p41"/>
              <p:cNvSpPr/>
              <p:nvPr/>
            </p:nvSpPr>
            <p:spPr>
              <a:xfrm rot="-4500710">
                <a:off x="5463449" y="1735467"/>
                <a:ext cx="214601" cy="214601"/>
              </a:xfrm>
              <a:prstGeom prst="chord">
                <a:avLst>
                  <a:gd name="adj1" fmla="val 270000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77" name="Google Shape;3877;p41"/>
            <p:cNvSpPr/>
            <p:nvPr/>
          </p:nvSpPr>
          <p:spPr>
            <a:xfrm rot="-2196712" flipH="1">
              <a:off x="1595491" y="973332"/>
              <a:ext cx="695729" cy="601153"/>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grpSp>
      <p:grpSp>
        <p:nvGrpSpPr>
          <p:cNvPr id="3878" name="Google Shape;3878;p41"/>
          <p:cNvGrpSpPr/>
          <p:nvPr/>
        </p:nvGrpSpPr>
        <p:grpSpPr>
          <a:xfrm>
            <a:off x="4667671" y="2403285"/>
            <a:ext cx="1189898" cy="1639467"/>
            <a:chOff x="1079765" y="2679433"/>
            <a:chExt cx="1301716" cy="1793531"/>
          </a:xfrm>
        </p:grpSpPr>
        <p:sp>
          <p:nvSpPr>
            <p:cNvPr id="3879" name="Google Shape;3879;p41"/>
            <p:cNvSpPr/>
            <p:nvPr/>
          </p:nvSpPr>
          <p:spPr>
            <a:xfrm>
              <a:off x="1139481" y="3230964"/>
              <a:ext cx="1242000" cy="1242000"/>
            </a:xfrm>
            <a:prstGeom prst="rect">
              <a:avLst/>
            </a:prstGeom>
            <a:solidFill>
              <a:srgbClr val="000000">
                <a:alpha val="8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0" name="Google Shape;3880;p41"/>
            <p:cNvSpPr/>
            <p:nvPr/>
          </p:nvSpPr>
          <p:spPr>
            <a:xfrm>
              <a:off x="1079765" y="3185058"/>
              <a:ext cx="1242000" cy="124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881" name="Google Shape;3881;p41"/>
            <p:cNvGrpSpPr/>
            <p:nvPr/>
          </p:nvGrpSpPr>
          <p:grpSpPr>
            <a:xfrm>
              <a:off x="1238987" y="3410701"/>
              <a:ext cx="923538" cy="912386"/>
              <a:chOff x="1421050" y="3826925"/>
              <a:chExt cx="1287700" cy="1272150"/>
            </a:xfrm>
          </p:grpSpPr>
          <p:sp>
            <p:nvSpPr>
              <p:cNvPr id="3882" name="Google Shape;3882;p41"/>
              <p:cNvSpPr/>
              <p:nvPr/>
            </p:nvSpPr>
            <p:spPr>
              <a:xfrm>
                <a:off x="1834725" y="4496900"/>
                <a:ext cx="448025" cy="602175"/>
              </a:xfrm>
              <a:custGeom>
                <a:avLst/>
                <a:gdLst/>
                <a:ahLst/>
                <a:cxnLst/>
                <a:rect l="l" t="t" r="r" b="b"/>
                <a:pathLst>
                  <a:path w="17921" h="24087" extrusionOk="0">
                    <a:moveTo>
                      <a:pt x="8271" y="1"/>
                    </a:moveTo>
                    <a:cubicBezTo>
                      <a:pt x="7369" y="2482"/>
                      <a:pt x="5239" y="4462"/>
                      <a:pt x="2732" y="5214"/>
                    </a:cubicBezTo>
                    <a:cubicBezTo>
                      <a:pt x="1981" y="7570"/>
                      <a:pt x="1053" y="9850"/>
                      <a:pt x="1" y="12081"/>
                    </a:cubicBezTo>
                    <a:cubicBezTo>
                      <a:pt x="3184" y="11931"/>
                      <a:pt x="6341" y="11780"/>
                      <a:pt x="9524" y="11605"/>
                    </a:cubicBezTo>
                    <a:cubicBezTo>
                      <a:pt x="9535" y="11604"/>
                      <a:pt x="9545" y="11604"/>
                      <a:pt x="9555" y="11604"/>
                    </a:cubicBezTo>
                    <a:cubicBezTo>
                      <a:pt x="9858" y="11604"/>
                      <a:pt x="9972" y="11964"/>
                      <a:pt x="9875" y="12206"/>
                    </a:cubicBezTo>
                    <a:cubicBezTo>
                      <a:pt x="8196" y="16116"/>
                      <a:pt x="6617" y="20076"/>
                      <a:pt x="5163" y="24086"/>
                    </a:cubicBezTo>
                    <a:cubicBezTo>
                      <a:pt x="10251" y="19374"/>
                      <a:pt x="14136" y="13635"/>
                      <a:pt x="17920" y="7871"/>
                    </a:cubicBezTo>
                    <a:lnTo>
                      <a:pt x="17920" y="7871"/>
                    </a:lnTo>
                    <a:cubicBezTo>
                      <a:pt x="15590" y="7896"/>
                      <a:pt x="13259" y="7896"/>
                      <a:pt x="10928" y="7896"/>
                    </a:cubicBezTo>
                    <a:cubicBezTo>
                      <a:pt x="10627" y="7896"/>
                      <a:pt x="10427" y="7570"/>
                      <a:pt x="10577" y="7294"/>
                    </a:cubicBezTo>
                    <a:cubicBezTo>
                      <a:pt x="11354" y="6041"/>
                      <a:pt x="12206" y="4913"/>
                      <a:pt x="13209" y="3860"/>
                    </a:cubicBezTo>
                    <a:cubicBezTo>
                      <a:pt x="11078" y="3510"/>
                      <a:pt x="9249" y="1956"/>
                      <a:pt x="82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3" name="Google Shape;3883;p41"/>
              <p:cNvSpPr/>
              <p:nvPr/>
            </p:nvSpPr>
            <p:spPr>
              <a:xfrm>
                <a:off x="1421050" y="3826925"/>
                <a:ext cx="1287700" cy="788800"/>
              </a:xfrm>
              <a:custGeom>
                <a:avLst/>
                <a:gdLst/>
                <a:ahLst/>
                <a:cxnLst/>
                <a:rect l="l" t="t" r="r" b="b"/>
                <a:pathLst>
                  <a:path w="51508" h="31552" extrusionOk="0">
                    <a:moveTo>
                      <a:pt x="39169" y="14773"/>
                    </a:moveTo>
                    <a:cubicBezTo>
                      <a:pt x="39507" y="14773"/>
                      <a:pt x="39716" y="15338"/>
                      <a:pt x="39355" y="15496"/>
                    </a:cubicBezTo>
                    <a:cubicBezTo>
                      <a:pt x="38327" y="15948"/>
                      <a:pt x="37350" y="16449"/>
                      <a:pt x="36422" y="17050"/>
                    </a:cubicBezTo>
                    <a:cubicBezTo>
                      <a:pt x="37525" y="16750"/>
                      <a:pt x="38678" y="16449"/>
                      <a:pt x="39806" y="16298"/>
                    </a:cubicBezTo>
                    <a:cubicBezTo>
                      <a:pt x="39822" y="16297"/>
                      <a:pt x="39838" y="16296"/>
                      <a:pt x="39854" y="16296"/>
                    </a:cubicBezTo>
                    <a:cubicBezTo>
                      <a:pt x="40246" y="16296"/>
                      <a:pt x="40415" y="16879"/>
                      <a:pt x="39981" y="16975"/>
                    </a:cubicBezTo>
                    <a:cubicBezTo>
                      <a:pt x="39079" y="17201"/>
                      <a:pt x="38127" y="17326"/>
                      <a:pt x="37199" y="17451"/>
                    </a:cubicBezTo>
                    <a:cubicBezTo>
                      <a:pt x="38503" y="17527"/>
                      <a:pt x="39831" y="17627"/>
                      <a:pt x="41084" y="17928"/>
                    </a:cubicBezTo>
                    <a:cubicBezTo>
                      <a:pt x="41385" y="17978"/>
                      <a:pt x="41285" y="18379"/>
                      <a:pt x="41034" y="18404"/>
                    </a:cubicBezTo>
                    <a:cubicBezTo>
                      <a:pt x="40458" y="18466"/>
                      <a:pt x="39876" y="18490"/>
                      <a:pt x="39292" y="18490"/>
                    </a:cubicBezTo>
                    <a:cubicBezTo>
                      <a:pt x="37743" y="18490"/>
                      <a:pt x="36179" y="18319"/>
                      <a:pt x="34668" y="18228"/>
                    </a:cubicBezTo>
                    <a:cubicBezTo>
                      <a:pt x="34317" y="18203"/>
                      <a:pt x="34041" y="17727"/>
                      <a:pt x="34342" y="17451"/>
                    </a:cubicBezTo>
                    <a:cubicBezTo>
                      <a:pt x="35746" y="16298"/>
                      <a:pt x="37300" y="15346"/>
                      <a:pt x="39054" y="14795"/>
                    </a:cubicBezTo>
                    <a:cubicBezTo>
                      <a:pt x="39094" y="14780"/>
                      <a:pt x="39132" y="14773"/>
                      <a:pt x="39169" y="14773"/>
                    </a:cubicBezTo>
                    <a:close/>
                    <a:moveTo>
                      <a:pt x="10664" y="15516"/>
                    </a:moveTo>
                    <a:cubicBezTo>
                      <a:pt x="10686" y="15516"/>
                      <a:pt x="10709" y="15518"/>
                      <a:pt x="10733" y="15522"/>
                    </a:cubicBezTo>
                    <a:cubicBezTo>
                      <a:pt x="12638" y="15872"/>
                      <a:pt x="14467" y="16524"/>
                      <a:pt x="16222" y="17351"/>
                    </a:cubicBezTo>
                    <a:cubicBezTo>
                      <a:pt x="16548" y="17502"/>
                      <a:pt x="16397" y="17928"/>
                      <a:pt x="16121" y="18053"/>
                    </a:cubicBezTo>
                    <a:cubicBezTo>
                      <a:pt x="14317" y="18780"/>
                      <a:pt x="12387" y="19131"/>
                      <a:pt x="10457" y="19281"/>
                    </a:cubicBezTo>
                    <a:cubicBezTo>
                      <a:pt x="10157" y="19281"/>
                      <a:pt x="10106" y="18805"/>
                      <a:pt x="10382" y="18755"/>
                    </a:cubicBezTo>
                    <a:cubicBezTo>
                      <a:pt x="11735" y="18504"/>
                      <a:pt x="13014" y="18153"/>
                      <a:pt x="14317" y="17777"/>
                    </a:cubicBezTo>
                    <a:cubicBezTo>
                      <a:pt x="13678" y="17740"/>
                      <a:pt x="13032" y="17727"/>
                      <a:pt x="12387" y="17727"/>
                    </a:cubicBezTo>
                    <a:cubicBezTo>
                      <a:pt x="11742" y="17727"/>
                      <a:pt x="11096" y="17740"/>
                      <a:pt x="10457" y="17752"/>
                    </a:cubicBezTo>
                    <a:cubicBezTo>
                      <a:pt x="10031" y="17752"/>
                      <a:pt x="10031" y="17126"/>
                      <a:pt x="10457" y="17101"/>
                    </a:cubicBezTo>
                    <a:cubicBezTo>
                      <a:pt x="10736" y="17079"/>
                      <a:pt x="11017" y="17069"/>
                      <a:pt x="11299" y="17069"/>
                    </a:cubicBezTo>
                    <a:cubicBezTo>
                      <a:pt x="12337" y="17069"/>
                      <a:pt x="13392" y="17204"/>
                      <a:pt x="14417" y="17401"/>
                    </a:cubicBezTo>
                    <a:cubicBezTo>
                      <a:pt x="13164" y="16900"/>
                      <a:pt x="11886" y="16524"/>
                      <a:pt x="10532" y="16248"/>
                    </a:cubicBezTo>
                    <a:cubicBezTo>
                      <a:pt x="10105" y="16130"/>
                      <a:pt x="10263" y="15516"/>
                      <a:pt x="10664" y="15516"/>
                    </a:cubicBezTo>
                    <a:close/>
                    <a:moveTo>
                      <a:pt x="27318" y="19162"/>
                    </a:moveTo>
                    <a:cubicBezTo>
                      <a:pt x="27424" y="19162"/>
                      <a:pt x="27524" y="19212"/>
                      <a:pt x="27575" y="19331"/>
                    </a:cubicBezTo>
                    <a:cubicBezTo>
                      <a:pt x="27976" y="20208"/>
                      <a:pt x="27525" y="21311"/>
                      <a:pt x="26548" y="21587"/>
                    </a:cubicBezTo>
                    <a:cubicBezTo>
                      <a:pt x="26424" y="21618"/>
                      <a:pt x="26303" y="21632"/>
                      <a:pt x="26185" y="21632"/>
                    </a:cubicBezTo>
                    <a:cubicBezTo>
                      <a:pt x="25634" y="21632"/>
                      <a:pt x="25162" y="21314"/>
                      <a:pt x="24893" y="20860"/>
                    </a:cubicBezTo>
                    <a:cubicBezTo>
                      <a:pt x="24643" y="21278"/>
                      <a:pt x="24201" y="21574"/>
                      <a:pt x="23698" y="21574"/>
                    </a:cubicBezTo>
                    <a:cubicBezTo>
                      <a:pt x="23597" y="21574"/>
                      <a:pt x="23494" y="21562"/>
                      <a:pt x="23390" y="21537"/>
                    </a:cubicBezTo>
                    <a:cubicBezTo>
                      <a:pt x="22487" y="21311"/>
                      <a:pt x="22137" y="20283"/>
                      <a:pt x="22538" y="19507"/>
                    </a:cubicBezTo>
                    <a:cubicBezTo>
                      <a:pt x="22581" y="19428"/>
                      <a:pt x="22649" y="19395"/>
                      <a:pt x="22717" y="19395"/>
                    </a:cubicBezTo>
                    <a:cubicBezTo>
                      <a:pt x="22844" y="19395"/>
                      <a:pt x="22971" y="19510"/>
                      <a:pt x="22939" y="19657"/>
                    </a:cubicBezTo>
                    <a:cubicBezTo>
                      <a:pt x="22838" y="20033"/>
                      <a:pt x="22888" y="20534"/>
                      <a:pt x="23214" y="20785"/>
                    </a:cubicBezTo>
                    <a:cubicBezTo>
                      <a:pt x="23407" y="20934"/>
                      <a:pt x="23594" y="20997"/>
                      <a:pt x="23765" y="20997"/>
                    </a:cubicBezTo>
                    <a:cubicBezTo>
                      <a:pt x="24283" y="20997"/>
                      <a:pt x="24655" y="20422"/>
                      <a:pt x="24618" y="19933"/>
                    </a:cubicBezTo>
                    <a:cubicBezTo>
                      <a:pt x="24618" y="19760"/>
                      <a:pt x="24738" y="19679"/>
                      <a:pt x="24864" y="19679"/>
                    </a:cubicBezTo>
                    <a:cubicBezTo>
                      <a:pt x="24995" y="19679"/>
                      <a:pt x="25131" y="19767"/>
                      <a:pt x="25144" y="19933"/>
                    </a:cubicBezTo>
                    <a:cubicBezTo>
                      <a:pt x="25144" y="20507"/>
                      <a:pt x="25596" y="21068"/>
                      <a:pt x="26136" y="21068"/>
                    </a:cubicBezTo>
                    <a:cubicBezTo>
                      <a:pt x="26326" y="21068"/>
                      <a:pt x="26527" y="20998"/>
                      <a:pt x="26723" y="20835"/>
                    </a:cubicBezTo>
                    <a:cubicBezTo>
                      <a:pt x="27099" y="20509"/>
                      <a:pt x="27074" y="20008"/>
                      <a:pt x="26949" y="19582"/>
                    </a:cubicBezTo>
                    <a:cubicBezTo>
                      <a:pt x="26882" y="19350"/>
                      <a:pt x="27111" y="19162"/>
                      <a:pt x="27318" y="19162"/>
                    </a:cubicBezTo>
                    <a:close/>
                    <a:moveTo>
                      <a:pt x="38566" y="20098"/>
                    </a:moveTo>
                    <a:cubicBezTo>
                      <a:pt x="38854" y="20098"/>
                      <a:pt x="39142" y="20119"/>
                      <a:pt x="39430" y="20133"/>
                    </a:cubicBezTo>
                    <a:cubicBezTo>
                      <a:pt x="39956" y="20158"/>
                      <a:pt x="40533" y="20108"/>
                      <a:pt x="41059" y="20258"/>
                    </a:cubicBezTo>
                    <a:cubicBezTo>
                      <a:pt x="41961" y="20509"/>
                      <a:pt x="41660" y="21712"/>
                      <a:pt x="40833" y="21812"/>
                    </a:cubicBezTo>
                    <a:cubicBezTo>
                      <a:pt x="40754" y="21820"/>
                      <a:pt x="40673" y="21824"/>
                      <a:pt x="40592" y="21824"/>
                    </a:cubicBezTo>
                    <a:cubicBezTo>
                      <a:pt x="40166" y="21824"/>
                      <a:pt x="39730" y="21725"/>
                      <a:pt x="39330" y="21662"/>
                    </a:cubicBezTo>
                    <a:cubicBezTo>
                      <a:pt x="38828" y="21612"/>
                      <a:pt x="38302" y="21612"/>
                      <a:pt x="37851" y="21436"/>
                    </a:cubicBezTo>
                    <a:cubicBezTo>
                      <a:pt x="37274" y="21261"/>
                      <a:pt x="37149" y="20283"/>
                      <a:pt x="37851" y="20158"/>
                    </a:cubicBezTo>
                    <a:cubicBezTo>
                      <a:pt x="38089" y="20113"/>
                      <a:pt x="38328" y="20098"/>
                      <a:pt x="38566" y="20098"/>
                    </a:cubicBezTo>
                    <a:close/>
                    <a:moveTo>
                      <a:pt x="12303" y="21260"/>
                    </a:moveTo>
                    <a:cubicBezTo>
                      <a:pt x="12456" y="21260"/>
                      <a:pt x="12615" y="21275"/>
                      <a:pt x="12788" y="21286"/>
                    </a:cubicBezTo>
                    <a:cubicBezTo>
                      <a:pt x="13189" y="21311"/>
                      <a:pt x="13615" y="21311"/>
                      <a:pt x="14016" y="21411"/>
                    </a:cubicBezTo>
                    <a:cubicBezTo>
                      <a:pt x="14853" y="21633"/>
                      <a:pt x="14723" y="22967"/>
                      <a:pt x="13863" y="22967"/>
                    </a:cubicBezTo>
                    <a:cubicBezTo>
                      <a:pt x="13848" y="22967"/>
                      <a:pt x="13832" y="22966"/>
                      <a:pt x="13816" y="22965"/>
                    </a:cubicBezTo>
                    <a:cubicBezTo>
                      <a:pt x="13440" y="22940"/>
                      <a:pt x="13089" y="22815"/>
                      <a:pt x="12738" y="22715"/>
                    </a:cubicBezTo>
                    <a:cubicBezTo>
                      <a:pt x="12437" y="22639"/>
                      <a:pt x="12137" y="22564"/>
                      <a:pt x="11836" y="22464"/>
                    </a:cubicBezTo>
                    <a:cubicBezTo>
                      <a:pt x="11410" y="22288"/>
                      <a:pt x="11184" y="21612"/>
                      <a:pt x="11710" y="21386"/>
                    </a:cubicBezTo>
                    <a:cubicBezTo>
                      <a:pt x="11910" y="21287"/>
                      <a:pt x="12101" y="21260"/>
                      <a:pt x="12303" y="21260"/>
                    </a:cubicBezTo>
                    <a:close/>
                    <a:moveTo>
                      <a:pt x="20352" y="0"/>
                    </a:moveTo>
                    <a:cubicBezTo>
                      <a:pt x="13583" y="0"/>
                      <a:pt x="5748" y="5486"/>
                      <a:pt x="9229" y="12339"/>
                    </a:cubicBezTo>
                    <a:cubicBezTo>
                      <a:pt x="9279" y="12439"/>
                      <a:pt x="9279" y="12539"/>
                      <a:pt x="9279" y="12614"/>
                    </a:cubicBezTo>
                    <a:cubicBezTo>
                      <a:pt x="9380" y="12689"/>
                      <a:pt x="9480" y="12740"/>
                      <a:pt x="9580" y="12840"/>
                    </a:cubicBezTo>
                    <a:cubicBezTo>
                      <a:pt x="9790" y="12987"/>
                      <a:pt x="9683" y="13276"/>
                      <a:pt x="9480" y="13276"/>
                    </a:cubicBezTo>
                    <a:cubicBezTo>
                      <a:pt x="9441" y="13276"/>
                      <a:pt x="9399" y="13265"/>
                      <a:pt x="9355" y="13241"/>
                    </a:cubicBezTo>
                    <a:cubicBezTo>
                      <a:pt x="8292" y="12667"/>
                      <a:pt x="7140" y="12393"/>
                      <a:pt x="6019" y="12393"/>
                    </a:cubicBezTo>
                    <a:cubicBezTo>
                      <a:pt x="2884" y="12393"/>
                      <a:pt x="1" y="14535"/>
                      <a:pt x="56" y="18228"/>
                    </a:cubicBezTo>
                    <a:cubicBezTo>
                      <a:pt x="91" y="21638"/>
                      <a:pt x="2875" y="23754"/>
                      <a:pt x="5815" y="23754"/>
                    </a:cubicBezTo>
                    <a:cubicBezTo>
                      <a:pt x="7067" y="23754"/>
                      <a:pt x="8347" y="23370"/>
                      <a:pt x="9455" y="22539"/>
                    </a:cubicBezTo>
                    <a:cubicBezTo>
                      <a:pt x="9524" y="22491"/>
                      <a:pt x="9592" y="22470"/>
                      <a:pt x="9657" y="22470"/>
                    </a:cubicBezTo>
                    <a:cubicBezTo>
                      <a:pt x="9894" y="22470"/>
                      <a:pt x="10076" y="22754"/>
                      <a:pt x="10056" y="22990"/>
                    </a:cubicBezTo>
                    <a:cubicBezTo>
                      <a:pt x="9505" y="26775"/>
                      <a:pt x="12137" y="30785"/>
                      <a:pt x="15996" y="31461"/>
                    </a:cubicBezTo>
                    <a:cubicBezTo>
                      <a:pt x="16358" y="31523"/>
                      <a:pt x="16719" y="31552"/>
                      <a:pt x="17076" y="31552"/>
                    </a:cubicBezTo>
                    <a:cubicBezTo>
                      <a:pt x="20534" y="31552"/>
                      <a:pt x="23686" y="28806"/>
                      <a:pt x="24367" y="25421"/>
                    </a:cubicBezTo>
                    <a:cubicBezTo>
                      <a:pt x="24416" y="25228"/>
                      <a:pt x="24575" y="25139"/>
                      <a:pt x="24739" y="25139"/>
                    </a:cubicBezTo>
                    <a:cubicBezTo>
                      <a:pt x="24913" y="25139"/>
                      <a:pt x="25092" y="25240"/>
                      <a:pt x="25144" y="25421"/>
                    </a:cubicBezTo>
                    <a:cubicBezTo>
                      <a:pt x="25884" y="27832"/>
                      <a:pt x="28055" y="29924"/>
                      <a:pt x="30663" y="29924"/>
                    </a:cubicBezTo>
                    <a:cubicBezTo>
                      <a:pt x="30794" y="29924"/>
                      <a:pt x="30926" y="29918"/>
                      <a:pt x="31059" y="29908"/>
                    </a:cubicBezTo>
                    <a:cubicBezTo>
                      <a:pt x="33791" y="29682"/>
                      <a:pt x="35821" y="27126"/>
                      <a:pt x="35570" y="24469"/>
                    </a:cubicBezTo>
                    <a:cubicBezTo>
                      <a:pt x="35551" y="24224"/>
                      <a:pt x="35760" y="24064"/>
                      <a:pt x="35971" y="24064"/>
                    </a:cubicBezTo>
                    <a:cubicBezTo>
                      <a:pt x="36040" y="24064"/>
                      <a:pt x="36110" y="24081"/>
                      <a:pt x="36172" y="24118"/>
                    </a:cubicBezTo>
                    <a:cubicBezTo>
                      <a:pt x="38166" y="25228"/>
                      <a:pt x="40387" y="25978"/>
                      <a:pt x="42630" y="25978"/>
                    </a:cubicBezTo>
                    <a:cubicBezTo>
                      <a:pt x="43629" y="25978"/>
                      <a:pt x="44632" y="25829"/>
                      <a:pt x="45620" y="25497"/>
                    </a:cubicBezTo>
                    <a:cubicBezTo>
                      <a:pt x="48352" y="24569"/>
                      <a:pt x="50583" y="22288"/>
                      <a:pt x="50909" y="19356"/>
                    </a:cubicBezTo>
                    <a:cubicBezTo>
                      <a:pt x="51507" y="14012"/>
                      <a:pt x="46975" y="10689"/>
                      <a:pt x="42249" y="10689"/>
                    </a:cubicBezTo>
                    <a:cubicBezTo>
                      <a:pt x="41235" y="10689"/>
                      <a:pt x="40212" y="10842"/>
                      <a:pt x="39229" y="11161"/>
                    </a:cubicBezTo>
                    <a:cubicBezTo>
                      <a:pt x="39188" y="11173"/>
                      <a:pt x="39150" y="11178"/>
                      <a:pt x="39113" y="11178"/>
                    </a:cubicBezTo>
                    <a:cubicBezTo>
                      <a:pt x="38925" y="11178"/>
                      <a:pt x="38795" y="11032"/>
                      <a:pt x="38753" y="10885"/>
                    </a:cubicBezTo>
                    <a:cubicBezTo>
                      <a:pt x="38578" y="10760"/>
                      <a:pt x="38452" y="10559"/>
                      <a:pt x="38578" y="10334"/>
                    </a:cubicBezTo>
                    <a:cubicBezTo>
                      <a:pt x="39706" y="8178"/>
                      <a:pt x="38653" y="5396"/>
                      <a:pt x="36472" y="4344"/>
                    </a:cubicBezTo>
                    <a:cubicBezTo>
                      <a:pt x="35826" y="4033"/>
                      <a:pt x="35154" y="3894"/>
                      <a:pt x="34486" y="3894"/>
                    </a:cubicBezTo>
                    <a:cubicBezTo>
                      <a:pt x="32512" y="3894"/>
                      <a:pt x="30572" y="5108"/>
                      <a:pt x="29430" y="6699"/>
                    </a:cubicBezTo>
                    <a:cubicBezTo>
                      <a:pt x="29346" y="6807"/>
                      <a:pt x="29181" y="6875"/>
                      <a:pt x="29027" y="6875"/>
                    </a:cubicBezTo>
                    <a:cubicBezTo>
                      <a:pt x="28859" y="6875"/>
                      <a:pt x="28704" y="6795"/>
                      <a:pt x="28678" y="6599"/>
                    </a:cubicBezTo>
                    <a:cubicBezTo>
                      <a:pt x="27980" y="1916"/>
                      <a:pt x="24352" y="0"/>
                      <a:pt x="203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4" name="Google Shape;3884;p41"/>
              <p:cNvSpPr/>
              <p:nvPr/>
            </p:nvSpPr>
            <p:spPr>
              <a:xfrm>
                <a:off x="2349775" y="4329375"/>
                <a:ext cx="120325" cy="43150"/>
              </a:xfrm>
              <a:custGeom>
                <a:avLst/>
                <a:gdLst/>
                <a:ahLst/>
                <a:cxnLst/>
                <a:rect l="l" t="t" r="r" b="b"/>
                <a:pathLst>
                  <a:path w="4813" h="1726" extrusionOk="0">
                    <a:moveTo>
                      <a:pt x="1417" y="0"/>
                    </a:moveTo>
                    <a:cubicBezTo>
                      <a:pt x="1179" y="0"/>
                      <a:pt x="940" y="15"/>
                      <a:pt x="702" y="60"/>
                    </a:cubicBezTo>
                    <a:cubicBezTo>
                      <a:pt x="0" y="185"/>
                      <a:pt x="125" y="1163"/>
                      <a:pt x="702" y="1338"/>
                    </a:cubicBezTo>
                    <a:cubicBezTo>
                      <a:pt x="1153" y="1514"/>
                      <a:pt x="1679" y="1514"/>
                      <a:pt x="2181" y="1564"/>
                    </a:cubicBezTo>
                    <a:cubicBezTo>
                      <a:pt x="2581" y="1627"/>
                      <a:pt x="3017" y="1726"/>
                      <a:pt x="3443" y="1726"/>
                    </a:cubicBezTo>
                    <a:cubicBezTo>
                      <a:pt x="3524" y="1726"/>
                      <a:pt x="3605" y="1722"/>
                      <a:pt x="3684" y="1714"/>
                    </a:cubicBezTo>
                    <a:cubicBezTo>
                      <a:pt x="4511" y="1614"/>
                      <a:pt x="4812" y="411"/>
                      <a:pt x="3910" y="160"/>
                    </a:cubicBezTo>
                    <a:cubicBezTo>
                      <a:pt x="3384" y="10"/>
                      <a:pt x="2807" y="60"/>
                      <a:pt x="2281" y="35"/>
                    </a:cubicBezTo>
                    <a:cubicBezTo>
                      <a:pt x="1993" y="21"/>
                      <a:pt x="1705" y="0"/>
                      <a:pt x="1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5" name="Google Shape;3885;p41"/>
              <p:cNvSpPr/>
              <p:nvPr/>
            </p:nvSpPr>
            <p:spPr>
              <a:xfrm>
                <a:off x="2272075" y="4196250"/>
                <a:ext cx="183600" cy="92925"/>
              </a:xfrm>
              <a:custGeom>
                <a:avLst/>
                <a:gdLst/>
                <a:ahLst/>
                <a:cxnLst/>
                <a:rect l="l" t="t" r="r" b="b"/>
                <a:pathLst>
                  <a:path w="7344" h="3717" extrusionOk="0">
                    <a:moveTo>
                      <a:pt x="5128" y="0"/>
                    </a:moveTo>
                    <a:cubicBezTo>
                      <a:pt x="5091" y="0"/>
                      <a:pt x="5053" y="7"/>
                      <a:pt x="5013" y="22"/>
                    </a:cubicBezTo>
                    <a:cubicBezTo>
                      <a:pt x="3259" y="573"/>
                      <a:pt x="1705" y="1525"/>
                      <a:pt x="301" y="2678"/>
                    </a:cubicBezTo>
                    <a:cubicBezTo>
                      <a:pt x="0" y="2954"/>
                      <a:pt x="276" y="3430"/>
                      <a:pt x="627" y="3455"/>
                    </a:cubicBezTo>
                    <a:cubicBezTo>
                      <a:pt x="2138" y="3546"/>
                      <a:pt x="3702" y="3717"/>
                      <a:pt x="5251" y="3717"/>
                    </a:cubicBezTo>
                    <a:cubicBezTo>
                      <a:pt x="5835" y="3717"/>
                      <a:pt x="6417" y="3693"/>
                      <a:pt x="6993" y="3631"/>
                    </a:cubicBezTo>
                    <a:cubicBezTo>
                      <a:pt x="7244" y="3606"/>
                      <a:pt x="7344" y="3205"/>
                      <a:pt x="7043" y="3155"/>
                    </a:cubicBezTo>
                    <a:cubicBezTo>
                      <a:pt x="5790" y="2854"/>
                      <a:pt x="4462" y="2754"/>
                      <a:pt x="3158" y="2678"/>
                    </a:cubicBezTo>
                    <a:cubicBezTo>
                      <a:pt x="4086" y="2553"/>
                      <a:pt x="5038" y="2428"/>
                      <a:pt x="5940" y="2202"/>
                    </a:cubicBezTo>
                    <a:cubicBezTo>
                      <a:pt x="6374" y="2106"/>
                      <a:pt x="6205" y="1523"/>
                      <a:pt x="5813" y="1523"/>
                    </a:cubicBezTo>
                    <a:cubicBezTo>
                      <a:pt x="5797" y="1523"/>
                      <a:pt x="5781" y="1524"/>
                      <a:pt x="5765" y="1525"/>
                    </a:cubicBezTo>
                    <a:cubicBezTo>
                      <a:pt x="4637" y="1676"/>
                      <a:pt x="3484" y="1977"/>
                      <a:pt x="2381" y="2277"/>
                    </a:cubicBezTo>
                    <a:cubicBezTo>
                      <a:pt x="3309" y="1676"/>
                      <a:pt x="4286" y="1175"/>
                      <a:pt x="5314" y="723"/>
                    </a:cubicBezTo>
                    <a:cubicBezTo>
                      <a:pt x="5675" y="565"/>
                      <a:pt x="5466" y="0"/>
                      <a:pt x="512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6" name="Google Shape;3886;p41"/>
              <p:cNvSpPr/>
              <p:nvPr/>
            </p:nvSpPr>
            <p:spPr>
              <a:xfrm>
                <a:off x="1974450" y="4305975"/>
                <a:ext cx="146025" cy="61775"/>
              </a:xfrm>
              <a:custGeom>
                <a:avLst/>
                <a:gdLst/>
                <a:ahLst/>
                <a:cxnLst/>
                <a:rect l="l" t="t" r="r" b="b"/>
                <a:pathLst>
                  <a:path w="5841" h="2471" extrusionOk="0">
                    <a:moveTo>
                      <a:pt x="5182" y="0"/>
                    </a:moveTo>
                    <a:cubicBezTo>
                      <a:pt x="4975" y="0"/>
                      <a:pt x="4746" y="188"/>
                      <a:pt x="4813" y="420"/>
                    </a:cubicBezTo>
                    <a:cubicBezTo>
                      <a:pt x="4938" y="846"/>
                      <a:pt x="4963" y="1347"/>
                      <a:pt x="4587" y="1673"/>
                    </a:cubicBezTo>
                    <a:cubicBezTo>
                      <a:pt x="4391" y="1836"/>
                      <a:pt x="4190" y="1906"/>
                      <a:pt x="4000" y="1906"/>
                    </a:cubicBezTo>
                    <a:cubicBezTo>
                      <a:pt x="3460" y="1906"/>
                      <a:pt x="3008" y="1345"/>
                      <a:pt x="3008" y="771"/>
                    </a:cubicBezTo>
                    <a:cubicBezTo>
                      <a:pt x="2995" y="605"/>
                      <a:pt x="2859" y="517"/>
                      <a:pt x="2728" y="517"/>
                    </a:cubicBezTo>
                    <a:cubicBezTo>
                      <a:pt x="2602" y="517"/>
                      <a:pt x="2482" y="598"/>
                      <a:pt x="2482" y="771"/>
                    </a:cubicBezTo>
                    <a:cubicBezTo>
                      <a:pt x="2519" y="1260"/>
                      <a:pt x="2147" y="1835"/>
                      <a:pt x="1629" y="1835"/>
                    </a:cubicBezTo>
                    <a:cubicBezTo>
                      <a:pt x="1458" y="1835"/>
                      <a:pt x="1271" y="1772"/>
                      <a:pt x="1078" y="1623"/>
                    </a:cubicBezTo>
                    <a:cubicBezTo>
                      <a:pt x="752" y="1372"/>
                      <a:pt x="702" y="871"/>
                      <a:pt x="803" y="495"/>
                    </a:cubicBezTo>
                    <a:cubicBezTo>
                      <a:pt x="835" y="348"/>
                      <a:pt x="708" y="233"/>
                      <a:pt x="581" y="233"/>
                    </a:cubicBezTo>
                    <a:cubicBezTo>
                      <a:pt x="513" y="233"/>
                      <a:pt x="445" y="266"/>
                      <a:pt x="402" y="345"/>
                    </a:cubicBezTo>
                    <a:cubicBezTo>
                      <a:pt x="1" y="1121"/>
                      <a:pt x="351" y="2149"/>
                      <a:pt x="1254" y="2375"/>
                    </a:cubicBezTo>
                    <a:cubicBezTo>
                      <a:pt x="1358" y="2400"/>
                      <a:pt x="1461" y="2412"/>
                      <a:pt x="1562" y="2412"/>
                    </a:cubicBezTo>
                    <a:cubicBezTo>
                      <a:pt x="2065" y="2412"/>
                      <a:pt x="2507" y="2116"/>
                      <a:pt x="2757" y="1698"/>
                    </a:cubicBezTo>
                    <a:cubicBezTo>
                      <a:pt x="3026" y="2152"/>
                      <a:pt x="3498" y="2470"/>
                      <a:pt x="4049" y="2470"/>
                    </a:cubicBezTo>
                    <a:cubicBezTo>
                      <a:pt x="4167" y="2470"/>
                      <a:pt x="4288" y="2456"/>
                      <a:pt x="4412" y="2425"/>
                    </a:cubicBezTo>
                    <a:cubicBezTo>
                      <a:pt x="5389" y="2149"/>
                      <a:pt x="5840" y="1046"/>
                      <a:pt x="5439" y="169"/>
                    </a:cubicBezTo>
                    <a:cubicBezTo>
                      <a:pt x="5388" y="50"/>
                      <a:pt x="5288" y="0"/>
                      <a:pt x="518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7" name="Google Shape;3887;p41"/>
              <p:cNvSpPr/>
              <p:nvPr/>
            </p:nvSpPr>
            <p:spPr>
              <a:xfrm>
                <a:off x="1700650" y="4358400"/>
                <a:ext cx="91750" cy="42700"/>
              </a:xfrm>
              <a:custGeom>
                <a:avLst/>
                <a:gdLst/>
                <a:ahLst/>
                <a:cxnLst/>
                <a:rect l="l" t="t" r="r" b="b"/>
                <a:pathLst>
                  <a:path w="3670" h="1708" extrusionOk="0">
                    <a:moveTo>
                      <a:pt x="1119" y="1"/>
                    </a:moveTo>
                    <a:cubicBezTo>
                      <a:pt x="917" y="1"/>
                      <a:pt x="726" y="28"/>
                      <a:pt x="526" y="127"/>
                    </a:cubicBezTo>
                    <a:cubicBezTo>
                      <a:pt x="0" y="353"/>
                      <a:pt x="226" y="1029"/>
                      <a:pt x="652" y="1205"/>
                    </a:cubicBezTo>
                    <a:cubicBezTo>
                      <a:pt x="953" y="1305"/>
                      <a:pt x="1253" y="1380"/>
                      <a:pt x="1554" y="1456"/>
                    </a:cubicBezTo>
                    <a:cubicBezTo>
                      <a:pt x="1905" y="1556"/>
                      <a:pt x="2256" y="1681"/>
                      <a:pt x="2632" y="1706"/>
                    </a:cubicBezTo>
                    <a:cubicBezTo>
                      <a:pt x="2648" y="1707"/>
                      <a:pt x="2664" y="1708"/>
                      <a:pt x="2679" y="1708"/>
                    </a:cubicBezTo>
                    <a:cubicBezTo>
                      <a:pt x="3539" y="1708"/>
                      <a:pt x="3669" y="374"/>
                      <a:pt x="2832" y="152"/>
                    </a:cubicBezTo>
                    <a:cubicBezTo>
                      <a:pt x="2456" y="52"/>
                      <a:pt x="2005" y="52"/>
                      <a:pt x="1604" y="27"/>
                    </a:cubicBezTo>
                    <a:cubicBezTo>
                      <a:pt x="1431" y="16"/>
                      <a:pt x="1272"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8" name="Google Shape;3888;p41"/>
              <p:cNvSpPr/>
              <p:nvPr/>
            </p:nvSpPr>
            <p:spPr>
              <a:xfrm>
                <a:off x="1671825" y="4214800"/>
                <a:ext cx="162925" cy="94150"/>
              </a:xfrm>
              <a:custGeom>
                <a:avLst/>
                <a:gdLst/>
                <a:ahLst/>
                <a:cxnLst/>
                <a:rect l="l" t="t" r="r" b="b"/>
                <a:pathLst>
                  <a:path w="6517" h="3766" extrusionOk="0">
                    <a:moveTo>
                      <a:pt x="633" y="1"/>
                    </a:moveTo>
                    <a:cubicBezTo>
                      <a:pt x="232" y="1"/>
                      <a:pt x="74" y="615"/>
                      <a:pt x="501" y="733"/>
                    </a:cubicBezTo>
                    <a:cubicBezTo>
                      <a:pt x="1855" y="1009"/>
                      <a:pt x="3133" y="1385"/>
                      <a:pt x="4386" y="1886"/>
                    </a:cubicBezTo>
                    <a:cubicBezTo>
                      <a:pt x="3361" y="1689"/>
                      <a:pt x="2306" y="1554"/>
                      <a:pt x="1268" y="1554"/>
                    </a:cubicBezTo>
                    <a:cubicBezTo>
                      <a:pt x="986" y="1554"/>
                      <a:pt x="705" y="1564"/>
                      <a:pt x="426" y="1586"/>
                    </a:cubicBezTo>
                    <a:cubicBezTo>
                      <a:pt x="0" y="1611"/>
                      <a:pt x="0" y="2237"/>
                      <a:pt x="426" y="2237"/>
                    </a:cubicBezTo>
                    <a:cubicBezTo>
                      <a:pt x="1065" y="2225"/>
                      <a:pt x="1711" y="2212"/>
                      <a:pt x="2356" y="2212"/>
                    </a:cubicBezTo>
                    <a:cubicBezTo>
                      <a:pt x="3001" y="2212"/>
                      <a:pt x="3647" y="2225"/>
                      <a:pt x="4286" y="2262"/>
                    </a:cubicBezTo>
                    <a:cubicBezTo>
                      <a:pt x="2983" y="2638"/>
                      <a:pt x="1704" y="2989"/>
                      <a:pt x="351" y="3240"/>
                    </a:cubicBezTo>
                    <a:cubicBezTo>
                      <a:pt x="75" y="3290"/>
                      <a:pt x="126" y="3766"/>
                      <a:pt x="426" y="3766"/>
                    </a:cubicBezTo>
                    <a:cubicBezTo>
                      <a:pt x="2356" y="3616"/>
                      <a:pt x="4286" y="3265"/>
                      <a:pt x="6090" y="2538"/>
                    </a:cubicBezTo>
                    <a:cubicBezTo>
                      <a:pt x="6366" y="2413"/>
                      <a:pt x="6517" y="1987"/>
                      <a:pt x="6191" y="1836"/>
                    </a:cubicBezTo>
                    <a:cubicBezTo>
                      <a:pt x="4436" y="1009"/>
                      <a:pt x="2607" y="357"/>
                      <a:pt x="702" y="7"/>
                    </a:cubicBezTo>
                    <a:cubicBezTo>
                      <a:pt x="678" y="3"/>
                      <a:pt x="655" y="1"/>
                      <a:pt x="633"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89" name="Google Shape;3889;p41"/>
            <p:cNvSpPr/>
            <p:nvPr/>
          </p:nvSpPr>
          <p:spPr>
            <a:xfrm rot="-2196668" flipH="1">
              <a:off x="1320199" y="2841479"/>
              <a:ext cx="761146" cy="657710"/>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grpSp>
      <p:grpSp>
        <p:nvGrpSpPr>
          <p:cNvPr id="3890" name="Google Shape;3890;p41"/>
          <p:cNvGrpSpPr/>
          <p:nvPr/>
        </p:nvGrpSpPr>
        <p:grpSpPr>
          <a:xfrm>
            <a:off x="3032694" y="791054"/>
            <a:ext cx="1189898" cy="1629395"/>
            <a:chOff x="2865652" y="802019"/>
            <a:chExt cx="1301716" cy="1782513"/>
          </a:xfrm>
        </p:grpSpPr>
        <p:sp>
          <p:nvSpPr>
            <p:cNvPr id="3891" name="Google Shape;3891;p41"/>
            <p:cNvSpPr/>
            <p:nvPr/>
          </p:nvSpPr>
          <p:spPr>
            <a:xfrm>
              <a:off x="2925368" y="1342532"/>
              <a:ext cx="1242000" cy="1242000"/>
            </a:xfrm>
            <a:prstGeom prst="rect">
              <a:avLst/>
            </a:prstGeom>
            <a:solidFill>
              <a:srgbClr val="000000">
                <a:alpha val="8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2" name="Google Shape;3892;p41"/>
            <p:cNvSpPr/>
            <p:nvPr/>
          </p:nvSpPr>
          <p:spPr>
            <a:xfrm>
              <a:off x="2865652" y="1296625"/>
              <a:ext cx="1242000" cy="1242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893" name="Google Shape;3893;p41"/>
            <p:cNvGrpSpPr/>
            <p:nvPr/>
          </p:nvGrpSpPr>
          <p:grpSpPr>
            <a:xfrm>
              <a:off x="2955309" y="1677248"/>
              <a:ext cx="1058995" cy="654940"/>
              <a:chOff x="4889625" y="2419675"/>
              <a:chExt cx="1388300" cy="858600"/>
            </a:xfrm>
          </p:grpSpPr>
          <p:sp>
            <p:nvSpPr>
              <p:cNvPr id="3894" name="Google Shape;3894;p41"/>
              <p:cNvSpPr/>
              <p:nvPr/>
            </p:nvSpPr>
            <p:spPr>
              <a:xfrm>
                <a:off x="4889625" y="2419675"/>
                <a:ext cx="1388300" cy="858600"/>
              </a:xfrm>
              <a:custGeom>
                <a:avLst/>
                <a:gdLst/>
                <a:ahLst/>
                <a:cxnLst/>
                <a:rect l="l" t="t" r="r" b="b"/>
                <a:pathLst>
                  <a:path w="55532" h="34344" extrusionOk="0">
                    <a:moveTo>
                      <a:pt x="40600" y="14480"/>
                    </a:moveTo>
                    <a:cubicBezTo>
                      <a:pt x="40769" y="14480"/>
                      <a:pt x="40938" y="14531"/>
                      <a:pt x="41114" y="14618"/>
                    </a:cubicBezTo>
                    <a:cubicBezTo>
                      <a:pt x="41540" y="14819"/>
                      <a:pt x="41841" y="15220"/>
                      <a:pt x="41991" y="15671"/>
                    </a:cubicBezTo>
                    <a:cubicBezTo>
                      <a:pt x="42267" y="16598"/>
                      <a:pt x="41740" y="17626"/>
                      <a:pt x="40763" y="17826"/>
                    </a:cubicBezTo>
                    <a:cubicBezTo>
                      <a:pt x="40656" y="17845"/>
                      <a:pt x="40548" y="17855"/>
                      <a:pt x="40440" y="17855"/>
                    </a:cubicBezTo>
                    <a:cubicBezTo>
                      <a:pt x="39553" y="17855"/>
                      <a:pt x="38660" y="17233"/>
                      <a:pt x="38683" y="16272"/>
                    </a:cubicBezTo>
                    <a:cubicBezTo>
                      <a:pt x="38683" y="15796"/>
                      <a:pt x="38908" y="15345"/>
                      <a:pt x="39284" y="15044"/>
                    </a:cubicBezTo>
                    <a:cubicBezTo>
                      <a:pt x="39460" y="14894"/>
                      <a:pt x="39660" y="14794"/>
                      <a:pt x="39911" y="14744"/>
                    </a:cubicBezTo>
                    <a:lnTo>
                      <a:pt x="39936" y="14744"/>
                    </a:lnTo>
                    <a:cubicBezTo>
                      <a:pt x="39986" y="14693"/>
                      <a:pt x="40036" y="14668"/>
                      <a:pt x="40086" y="14643"/>
                    </a:cubicBezTo>
                    <a:cubicBezTo>
                      <a:pt x="40262" y="14531"/>
                      <a:pt x="40431" y="14480"/>
                      <a:pt x="40600" y="14480"/>
                    </a:cubicBezTo>
                    <a:close/>
                    <a:moveTo>
                      <a:pt x="15578" y="16402"/>
                    </a:moveTo>
                    <a:cubicBezTo>
                      <a:pt x="15686" y="16402"/>
                      <a:pt x="15796" y="16416"/>
                      <a:pt x="15901" y="16448"/>
                    </a:cubicBezTo>
                    <a:cubicBezTo>
                      <a:pt x="16026" y="16498"/>
                      <a:pt x="16151" y="16573"/>
                      <a:pt x="16251" y="16648"/>
                    </a:cubicBezTo>
                    <a:cubicBezTo>
                      <a:pt x="16276" y="16698"/>
                      <a:pt x="16302" y="16724"/>
                      <a:pt x="16327" y="16774"/>
                    </a:cubicBezTo>
                    <a:cubicBezTo>
                      <a:pt x="16928" y="17049"/>
                      <a:pt x="17229" y="17901"/>
                      <a:pt x="17104" y="18553"/>
                    </a:cubicBezTo>
                    <a:cubicBezTo>
                      <a:pt x="16942" y="19282"/>
                      <a:pt x="16288" y="19766"/>
                      <a:pt x="15581" y="19766"/>
                    </a:cubicBezTo>
                    <a:cubicBezTo>
                      <a:pt x="15413" y="19766"/>
                      <a:pt x="15242" y="19739"/>
                      <a:pt x="15073" y="19681"/>
                    </a:cubicBezTo>
                    <a:cubicBezTo>
                      <a:pt x="14121" y="19330"/>
                      <a:pt x="13570" y="18202"/>
                      <a:pt x="14096" y="17275"/>
                    </a:cubicBezTo>
                    <a:cubicBezTo>
                      <a:pt x="14322" y="16874"/>
                      <a:pt x="14698" y="16598"/>
                      <a:pt x="15149" y="16473"/>
                    </a:cubicBezTo>
                    <a:cubicBezTo>
                      <a:pt x="15280" y="16429"/>
                      <a:pt x="15428" y="16402"/>
                      <a:pt x="15578" y="16402"/>
                    </a:cubicBezTo>
                    <a:close/>
                    <a:moveTo>
                      <a:pt x="30061" y="16498"/>
                    </a:moveTo>
                    <a:cubicBezTo>
                      <a:pt x="30236" y="16498"/>
                      <a:pt x="30412" y="16598"/>
                      <a:pt x="30512" y="16724"/>
                    </a:cubicBezTo>
                    <a:cubicBezTo>
                      <a:pt x="30713" y="16774"/>
                      <a:pt x="30863" y="16899"/>
                      <a:pt x="30938" y="17099"/>
                    </a:cubicBezTo>
                    <a:cubicBezTo>
                      <a:pt x="31515" y="19305"/>
                      <a:pt x="29760" y="21460"/>
                      <a:pt x="27580" y="21661"/>
                    </a:cubicBezTo>
                    <a:cubicBezTo>
                      <a:pt x="27499" y="21669"/>
                      <a:pt x="27416" y="21673"/>
                      <a:pt x="27333" y="21673"/>
                    </a:cubicBezTo>
                    <a:cubicBezTo>
                      <a:pt x="26355" y="21673"/>
                      <a:pt x="25221" y="21145"/>
                      <a:pt x="24597" y="20383"/>
                    </a:cubicBezTo>
                    <a:cubicBezTo>
                      <a:pt x="23745" y="19606"/>
                      <a:pt x="23470" y="18102"/>
                      <a:pt x="24071" y="17150"/>
                    </a:cubicBezTo>
                    <a:cubicBezTo>
                      <a:pt x="24128" y="17050"/>
                      <a:pt x="24226" y="17007"/>
                      <a:pt x="24323" y="17007"/>
                    </a:cubicBezTo>
                    <a:cubicBezTo>
                      <a:pt x="24396" y="17007"/>
                      <a:pt x="24468" y="17031"/>
                      <a:pt x="24522" y="17074"/>
                    </a:cubicBezTo>
                    <a:cubicBezTo>
                      <a:pt x="26126" y="16373"/>
                      <a:pt x="28332" y="16573"/>
                      <a:pt x="30061" y="16498"/>
                    </a:cubicBezTo>
                    <a:close/>
                    <a:moveTo>
                      <a:pt x="42166" y="19706"/>
                    </a:moveTo>
                    <a:cubicBezTo>
                      <a:pt x="43319" y="19756"/>
                      <a:pt x="43946" y="20934"/>
                      <a:pt x="43695" y="21987"/>
                    </a:cubicBezTo>
                    <a:cubicBezTo>
                      <a:pt x="43507" y="22867"/>
                      <a:pt x="42722" y="23432"/>
                      <a:pt x="41869" y="23432"/>
                    </a:cubicBezTo>
                    <a:cubicBezTo>
                      <a:pt x="41702" y="23432"/>
                      <a:pt x="41532" y="23410"/>
                      <a:pt x="41364" y="23365"/>
                    </a:cubicBezTo>
                    <a:cubicBezTo>
                      <a:pt x="40312" y="23089"/>
                      <a:pt x="39610" y="21962"/>
                      <a:pt x="40061" y="20934"/>
                    </a:cubicBezTo>
                    <a:cubicBezTo>
                      <a:pt x="40287" y="20433"/>
                      <a:pt x="40813" y="20007"/>
                      <a:pt x="41364" y="19881"/>
                    </a:cubicBezTo>
                    <a:cubicBezTo>
                      <a:pt x="41615" y="19756"/>
                      <a:pt x="41891" y="19706"/>
                      <a:pt x="42166" y="19706"/>
                    </a:cubicBezTo>
                    <a:close/>
                    <a:moveTo>
                      <a:pt x="15875" y="21636"/>
                    </a:moveTo>
                    <a:cubicBezTo>
                      <a:pt x="16140" y="21636"/>
                      <a:pt x="16402" y="21703"/>
                      <a:pt x="16652" y="21836"/>
                    </a:cubicBezTo>
                    <a:cubicBezTo>
                      <a:pt x="18006" y="22613"/>
                      <a:pt x="17906" y="24568"/>
                      <a:pt x="16552" y="25295"/>
                    </a:cubicBezTo>
                    <a:cubicBezTo>
                      <a:pt x="16244" y="25461"/>
                      <a:pt x="15922" y="25536"/>
                      <a:pt x="15610" y="25536"/>
                    </a:cubicBezTo>
                    <a:cubicBezTo>
                      <a:pt x="14552" y="25536"/>
                      <a:pt x="13600" y="24665"/>
                      <a:pt x="13620" y="23465"/>
                    </a:cubicBezTo>
                    <a:cubicBezTo>
                      <a:pt x="13620" y="22478"/>
                      <a:pt x="14543" y="21685"/>
                      <a:pt x="15433" y="21685"/>
                    </a:cubicBezTo>
                    <a:cubicBezTo>
                      <a:pt x="15447" y="21685"/>
                      <a:pt x="15461" y="21686"/>
                      <a:pt x="15474" y="21686"/>
                    </a:cubicBezTo>
                    <a:cubicBezTo>
                      <a:pt x="15608" y="21653"/>
                      <a:pt x="15742" y="21636"/>
                      <a:pt x="15875" y="21636"/>
                    </a:cubicBezTo>
                    <a:close/>
                    <a:moveTo>
                      <a:pt x="27443" y="1"/>
                    </a:moveTo>
                    <a:cubicBezTo>
                      <a:pt x="27356" y="1"/>
                      <a:pt x="27268" y="3"/>
                      <a:pt x="27179" y="7"/>
                    </a:cubicBezTo>
                    <a:cubicBezTo>
                      <a:pt x="23845" y="132"/>
                      <a:pt x="21916" y="2914"/>
                      <a:pt x="21740" y="5947"/>
                    </a:cubicBezTo>
                    <a:cubicBezTo>
                      <a:pt x="21815" y="6097"/>
                      <a:pt x="21891" y="6272"/>
                      <a:pt x="21966" y="6423"/>
                    </a:cubicBezTo>
                    <a:cubicBezTo>
                      <a:pt x="22087" y="6726"/>
                      <a:pt x="21851" y="6919"/>
                      <a:pt x="21601" y="6919"/>
                    </a:cubicBezTo>
                    <a:cubicBezTo>
                      <a:pt x="21437" y="6919"/>
                      <a:pt x="21268" y="6836"/>
                      <a:pt x="21189" y="6648"/>
                    </a:cubicBezTo>
                    <a:cubicBezTo>
                      <a:pt x="19981" y="3701"/>
                      <a:pt x="17136" y="1757"/>
                      <a:pt x="14072" y="1757"/>
                    </a:cubicBezTo>
                    <a:cubicBezTo>
                      <a:pt x="13384" y="1757"/>
                      <a:pt x="12685" y="1855"/>
                      <a:pt x="11991" y="2062"/>
                    </a:cubicBezTo>
                    <a:cubicBezTo>
                      <a:pt x="10136" y="2638"/>
                      <a:pt x="8432" y="3967"/>
                      <a:pt x="7830" y="5871"/>
                    </a:cubicBezTo>
                    <a:cubicBezTo>
                      <a:pt x="7179" y="7926"/>
                      <a:pt x="8031" y="9606"/>
                      <a:pt x="8557" y="11510"/>
                    </a:cubicBezTo>
                    <a:cubicBezTo>
                      <a:pt x="8582" y="11561"/>
                      <a:pt x="8582" y="11586"/>
                      <a:pt x="8582" y="11611"/>
                    </a:cubicBezTo>
                    <a:cubicBezTo>
                      <a:pt x="8607" y="11661"/>
                      <a:pt x="8607" y="11711"/>
                      <a:pt x="8632" y="11736"/>
                    </a:cubicBezTo>
                    <a:cubicBezTo>
                      <a:pt x="8650" y="11879"/>
                      <a:pt x="8528" y="12009"/>
                      <a:pt x="8412" y="12009"/>
                    </a:cubicBezTo>
                    <a:cubicBezTo>
                      <a:pt x="8364" y="12009"/>
                      <a:pt x="8318" y="11987"/>
                      <a:pt x="8281" y="11937"/>
                    </a:cubicBezTo>
                    <a:cubicBezTo>
                      <a:pt x="8256" y="11937"/>
                      <a:pt x="8256" y="11937"/>
                      <a:pt x="8256" y="11911"/>
                    </a:cubicBezTo>
                    <a:lnTo>
                      <a:pt x="8231" y="11911"/>
                    </a:lnTo>
                    <a:cubicBezTo>
                      <a:pt x="7665" y="11790"/>
                      <a:pt x="7094" y="11730"/>
                      <a:pt x="6531" y="11730"/>
                    </a:cubicBezTo>
                    <a:cubicBezTo>
                      <a:pt x="3165" y="11730"/>
                      <a:pt x="104" y="13875"/>
                      <a:pt x="61" y="17676"/>
                    </a:cubicBezTo>
                    <a:cubicBezTo>
                      <a:pt x="1" y="21505"/>
                      <a:pt x="2842" y="23169"/>
                      <a:pt x="5970" y="23169"/>
                    </a:cubicBezTo>
                    <a:cubicBezTo>
                      <a:pt x="6753" y="23169"/>
                      <a:pt x="7554" y="23065"/>
                      <a:pt x="8332" y="22864"/>
                    </a:cubicBezTo>
                    <a:cubicBezTo>
                      <a:pt x="8332" y="22839"/>
                      <a:pt x="8357" y="22814"/>
                      <a:pt x="8382" y="22789"/>
                    </a:cubicBezTo>
                    <a:cubicBezTo>
                      <a:pt x="8432" y="22714"/>
                      <a:pt x="8501" y="22682"/>
                      <a:pt x="8570" y="22682"/>
                    </a:cubicBezTo>
                    <a:cubicBezTo>
                      <a:pt x="8639" y="22682"/>
                      <a:pt x="8708" y="22714"/>
                      <a:pt x="8758" y="22764"/>
                    </a:cubicBezTo>
                    <a:cubicBezTo>
                      <a:pt x="9134" y="22789"/>
                      <a:pt x="9259" y="23415"/>
                      <a:pt x="8833" y="23541"/>
                    </a:cubicBezTo>
                    <a:cubicBezTo>
                      <a:pt x="8758" y="23566"/>
                      <a:pt x="8708" y="23591"/>
                      <a:pt x="8657" y="23591"/>
                    </a:cubicBezTo>
                    <a:cubicBezTo>
                      <a:pt x="6477" y="29230"/>
                      <a:pt x="13094" y="33541"/>
                      <a:pt x="17981" y="34217"/>
                    </a:cubicBezTo>
                    <a:cubicBezTo>
                      <a:pt x="18603" y="34301"/>
                      <a:pt x="19230" y="34343"/>
                      <a:pt x="19855" y="34343"/>
                    </a:cubicBezTo>
                    <a:cubicBezTo>
                      <a:pt x="25023" y="34343"/>
                      <a:pt x="30037" y="31486"/>
                      <a:pt x="30663" y="25897"/>
                    </a:cubicBezTo>
                    <a:cubicBezTo>
                      <a:pt x="30688" y="25655"/>
                      <a:pt x="30887" y="25530"/>
                      <a:pt x="31074" y="25530"/>
                    </a:cubicBezTo>
                    <a:cubicBezTo>
                      <a:pt x="31256" y="25530"/>
                      <a:pt x="31427" y="25649"/>
                      <a:pt x="31414" y="25897"/>
                    </a:cubicBezTo>
                    <a:cubicBezTo>
                      <a:pt x="31414" y="26047"/>
                      <a:pt x="31389" y="26197"/>
                      <a:pt x="31389" y="26348"/>
                    </a:cubicBezTo>
                    <a:cubicBezTo>
                      <a:pt x="33018" y="29054"/>
                      <a:pt x="35725" y="30684"/>
                      <a:pt x="38908" y="30959"/>
                    </a:cubicBezTo>
                    <a:cubicBezTo>
                      <a:pt x="39182" y="30984"/>
                      <a:pt x="39446" y="30997"/>
                      <a:pt x="39702" y="30997"/>
                    </a:cubicBezTo>
                    <a:cubicBezTo>
                      <a:pt x="43262" y="30997"/>
                      <a:pt x="45086" y="28599"/>
                      <a:pt x="45600" y="25044"/>
                    </a:cubicBezTo>
                    <a:cubicBezTo>
                      <a:pt x="45622" y="24842"/>
                      <a:pt x="45761" y="24756"/>
                      <a:pt x="45915" y="24756"/>
                    </a:cubicBezTo>
                    <a:cubicBezTo>
                      <a:pt x="46106" y="24756"/>
                      <a:pt x="46322" y="24887"/>
                      <a:pt x="46377" y="25094"/>
                    </a:cubicBezTo>
                    <a:cubicBezTo>
                      <a:pt x="46775" y="25131"/>
                      <a:pt x="47175" y="25151"/>
                      <a:pt x="47573" y="25151"/>
                    </a:cubicBezTo>
                    <a:cubicBezTo>
                      <a:pt x="50184" y="25151"/>
                      <a:pt x="52710" y="24299"/>
                      <a:pt x="53971" y="21711"/>
                    </a:cubicBezTo>
                    <a:cubicBezTo>
                      <a:pt x="55532" y="18497"/>
                      <a:pt x="53390" y="13399"/>
                      <a:pt x="49640" y="13399"/>
                    </a:cubicBezTo>
                    <a:cubicBezTo>
                      <a:pt x="49355" y="13399"/>
                      <a:pt x="49061" y="13428"/>
                      <a:pt x="48758" y="13490"/>
                    </a:cubicBezTo>
                    <a:cubicBezTo>
                      <a:pt x="48735" y="13494"/>
                      <a:pt x="48714" y="13495"/>
                      <a:pt x="48694" y="13495"/>
                    </a:cubicBezTo>
                    <a:cubicBezTo>
                      <a:pt x="48557" y="13495"/>
                      <a:pt x="48476" y="13424"/>
                      <a:pt x="48432" y="13315"/>
                    </a:cubicBezTo>
                    <a:cubicBezTo>
                      <a:pt x="48383" y="13334"/>
                      <a:pt x="48332" y="13342"/>
                      <a:pt x="48282" y="13342"/>
                    </a:cubicBezTo>
                    <a:cubicBezTo>
                      <a:pt x="47994" y="13342"/>
                      <a:pt x="47718" y="13062"/>
                      <a:pt x="47931" y="12764"/>
                    </a:cubicBezTo>
                    <a:cubicBezTo>
                      <a:pt x="50713" y="8829"/>
                      <a:pt x="49861" y="3215"/>
                      <a:pt x="44798" y="1786"/>
                    </a:cubicBezTo>
                    <a:cubicBezTo>
                      <a:pt x="44060" y="1580"/>
                      <a:pt x="43347" y="1486"/>
                      <a:pt x="42659" y="1486"/>
                    </a:cubicBezTo>
                    <a:cubicBezTo>
                      <a:pt x="39167" y="1486"/>
                      <a:pt x="36308" y="3914"/>
                      <a:pt x="33921" y="6448"/>
                    </a:cubicBezTo>
                    <a:cubicBezTo>
                      <a:pt x="33858" y="6511"/>
                      <a:pt x="33786" y="6539"/>
                      <a:pt x="33716" y="6539"/>
                    </a:cubicBezTo>
                    <a:cubicBezTo>
                      <a:pt x="33620" y="6539"/>
                      <a:pt x="33528" y="6485"/>
                      <a:pt x="33470" y="6398"/>
                    </a:cubicBezTo>
                    <a:cubicBezTo>
                      <a:pt x="33269" y="6398"/>
                      <a:pt x="33094" y="6272"/>
                      <a:pt x="33094" y="6022"/>
                    </a:cubicBezTo>
                    <a:cubicBezTo>
                      <a:pt x="33118" y="2750"/>
                      <a:pt x="30763" y="1"/>
                      <a:pt x="27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5" name="Google Shape;3895;p41"/>
              <p:cNvSpPr/>
              <p:nvPr/>
            </p:nvSpPr>
            <p:spPr>
              <a:xfrm>
                <a:off x="5879850" y="2912300"/>
                <a:ext cx="108425" cy="93175"/>
              </a:xfrm>
              <a:custGeom>
                <a:avLst/>
                <a:gdLst/>
                <a:ahLst/>
                <a:cxnLst/>
                <a:rect l="l" t="t" r="r" b="b"/>
                <a:pathLst>
                  <a:path w="4337" h="3727" extrusionOk="0">
                    <a:moveTo>
                      <a:pt x="2557" y="1"/>
                    </a:moveTo>
                    <a:cubicBezTo>
                      <a:pt x="2282" y="1"/>
                      <a:pt x="2006" y="51"/>
                      <a:pt x="1755" y="176"/>
                    </a:cubicBezTo>
                    <a:cubicBezTo>
                      <a:pt x="1204" y="302"/>
                      <a:pt x="678" y="728"/>
                      <a:pt x="452" y="1229"/>
                    </a:cubicBezTo>
                    <a:cubicBezTo>
                      <a:pt x="1" y="2257"/>
                      <a:pt x="703" y="3384"/>
                      <a:pt x="1755" y="3660"/>
                    </a:cubicBezTo>
                    <a:cubicBezTo>
                      <a:pt x="1923" y="3705"/>
                      <a:pt x="2093" y="3727"/>
                      <a:pt x="2260" y="3727"/>
                    </a:cubicBezTo>
                    <a:cubicBezTo>
                      <a:pt x="3113" y="3727"/>
                      <a:pt x="3898" y="3162"/>
                      <a:pt x="4086" y="2282"/>
                    </a:cubicBezTo>
                    <a:cubicBezTo>
                      <a:pt x="4337" y="1229"/>
                      <a:pt x="3710" y="51"/>
                      <a:pt x="25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6" name="Google Shape;3896;p41"/>
              <p:cNvSpPr/>
              <p:nvPr/>
            </p:nvSpPr>
            <p:spPr>
              <a:xfrm>
                <a:off x="5856125" y="2781675"/>
                <a:ext cx="90175" cy="84375"/>
              </a:xfrm>
              <a:custGeom>
                <a:avLst/>
                <a:gdLst/>
                <a:ahLst/>
                <a:cxnLst/>
                <a:rect l="l" t="t" r="r" b="b"/>
                <a:pathLst>
                  <a:path w="3607" h="3375" extrusionOk="0">
                    <a:moveTo>
                      <a:pt x="1940" y="0"/>
                    </a:moveTo>
                    <a:cubicBezTo>
                      <a:pt x="1771" y="0"/>
                      <a:pt x="1602" y="51"/>
                      <a:pt x="1426" y="163"/>
                    </a:cubicBezTo>
                    <a:cubicBezTo>
                      <a:pt x="1376" y="188"/>
                      <a:pt x="1326" y="213"/>
                      <a:pt x="1276" y="264"/>
                    </a:cubicBezTo>
                    <a:lnTo>
                      <a:pt x="1251" y="264"/>
                    </a:lnTo>
                    <a:cubicBezTo>
                      <a:pt x="1000" y="314"/>
                      <a:pt x="800" y="414"/>
                      <a:pt x="624" y="564"/>
                    </a:cubicBezTo>
                    <a:cubicBezTo>
                      <a:pt x="248" y="865"/>
                      <a:pt x="23" y="1316"/>
                      <a:pt x="23" y="1792"/>
                    </a:cubicBezTo>
                    <a:cubicBezTo>
                      <a:pt x="0" y="2753"/>
                      <a:pt x="893" y="3375"/>
                      <a:pt x="1780" y="3375"/>
                    </a:cubicBezTo>
                    <a:cubicBezTo>
                      <a:pt x="1888" y="3375"/>
                      <a:pt x="1996" y="3365"/>
                      <a:pt x="2103" y="3346"/>
                    </a:cubicBezTo>
                    <a:cubicBezTo>
                      <a:pt x="3080" y="3146"/>
                      <a:pt x="3607" y="2118"/>
                      <a:pt x="3331" y="1191"/>
                    </a:cubicBezTo>
                    <a:cubicBezTo>
                      <a:pt x="3181" y="740"/>
                      <a:pt x="2880" y="339"/>
                      <a:pt x="2454" y="138"/>
                    </a:cubicBezTo>
                    <a:cubicBezTo>
                      <a:pt x="2278" y="51"/>
                      <a:pt x="2109" y="0"/>
                      <a:pt x="194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7" name="Google Shape;3897;p41"/>
              <p:cNvSpPr/>
              <p:nvPr/>
            </p:nvSpPr>
            <p:spPr>
              <a:xfrm>
                <a:off x="5476350" y="2828975"/>
                <a:ext cx="201150" cy="132525"/>
              </a:xfrm>
              <a:custGeom>
                <a:avLst/>
                <a:gdLst/>
                <a:ahLst/>
                <a:cxnLst/>
                <a:rect l="l" t="t" r="r" b="b"/>
                <a:pathLst>
                  <a:path w="8046" h="5301" extrusionOk="0">
                    <a:moveTo>
                      <a:pt x="6592" y="126"/>
                    </a:moveTo>
                    <a:cubicBezTo>
                      <a:pt x="4863" y="201"/>
                      <a:pt x="2657" y="1"/>
                      <a:pt x="1053" y="702"/>
                    </a:cubicBezTo>
                    <a:cubicBezTo>
                      <a:pt x="999" y="659"/>
                      <a:pt x="927" y="635"/>
                      <a:pt x="854" y="635"/>
                    </a:cubicBezTo>
                    <a:cubicBezTo>
                      <a:pt x="757" y="635"/>
                      <a:pt x="659" y="678"/>
                      <a:pt x="602" y="778"/>
                    </a:cubicBezTo>
                    <a:cubicBezTo>
                      <a:pt x="1" y="1730"/>
                      <a:pt x="276" y="3234"/>
                      <a:pt x="1128" y="4011"/>
                    </a:cubicBezTo>
                    <a:cubicBezTo>
                      <a:pt x="1752" y="4773"/>
                      <a:pt x="2886" y="5301"/>
                      <a:pt x="3864" y="5301"/>
                    </a:cubicBezTo>
                    <a:cubicBezTo>
                      <a:pt x="3947" y="5301"/>
                      <a:pt x="4030" y="5297"/>
                      <a:pt x="4111" y="5289"/>
                    </a:cubicBezTo>
                    <a:cubicBezTo>
                      <a:pt x="6291" y="5088"/>
                      <a:pt x="8046" y="2933"/>
                      <a:pt x="7469" y="727"/>
                    </a:cubicBezTo>
                    <a:cubicBezTo>
                      <a:pt x="7394" y="527"/>
                      <a:pt x="7244" y="402"/>
                      <a:pt x="7043" y="352"/>
                    </a:cubicBezTo>
                    <a:cubicBezTo>
                      <a:pt x="6943" y="226"/>
                      <a:pt x="6767" y="126"/>
                      <a:pt x="6592" y="126"/>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8" name="Google Shape;3898;p41"/>
              <p:cNvSpPr/>
              <p:nvPr/>
            </p:nvSpPr>
            <p:spPr>
              <a:xfrm>
                <a:off x="5228850" y="2829725"/>
                <a:ext cx="91500" cy="84100"/>
              </a:xfrm>
              <a:custGeom>
                <a:avLst/>
                <a:gdLst/>
                <a:ahLst/>
                <a:cxnLst/>
                <a:rect l="l" t="t" r="r" b="b"/>
                <a:pathLst>
                  <a:path w="3660" h="3364" extrusionOk="0">
                    <a:moveTo>
                      <a:pt x="2009" y="0"/>
                    </a:moveTo>
                    <a:cubicBezTo>
                      <a:pt x="1859" y="0"/>
                      <a:pt x="1711" y="27"/>
                      <a:pt x="1580" y="71"/>
                    </a:cubicBezTo>
                    <a:cubicBezTo>
                      <a:pt x="1129" y="196"/>
                      <a:pt x="753" y="472"/>
                      <a:pt x="527" y="873"/>
                    </a:cubicBezTo>
                    <a:cubicBezTo>
                      <a:pt x="1" y="1800"/>
                      <a:pt x="552" y="2928"/>
                      <a:pt x="1504" y="3279"/>
                    </a:cubicBezTo>
                    <a:cubicBezTo>
                      <a:pt x="1673" y="3337"/>
                      <a:pt x="1844" y="3364"/>
                      <a:pt x="2012" y="3364"/>
                    </a:cubicBezTo>
                    <a:cubicBezTo>
                      <a:pt x="2719" y="3364"/>
                      <a:pt x="3373" y="2880"/>
                      <a:pt x="3535" y="2151"/>
                    </a:cubicBezTo>
                    <a:cubicBezTo>
                      <a:pt x="3660" y="1499"/>
                      <a:pt x="3359" y="647"/>
                      <a:pt x="2758" y="372"/>
                    </a:cubicBezTo>
                    <a:cubicBezTo>
                      <a:pt x="2733" y="322"/>
                      <a:pt x="2707" y="296"/>
                      <a:pt x="2682" y="246"/>
                    </a:cubicBezTo>
                    <a:cubicBezTo>
                      <a:pt x="2582" y="171"/>
                      <a:pt x="2457" y="96"/>
                      <a:pt x="2332" y="46"/>
                    </a:cubicBezTo>
                    <a:cubicBezTo>
                      <a:pt x="2227" y="14"/>
                      <a:pt x="2117" y="0"/>
                      <a:pt x="200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9" name="Google Shape;3899;p41"/>
              <p:cNvSpPr/>
              <p:nvPr/>
            </p:nvSpPr>
            <p:spPr>
              <a:xfrm>
                <a:off x="5229625" y="2960550"/>
                <a:ext cx="110150" cy="97550"/>
              </a:xfrm>
              <a:custGeom>
                <a:avLst/>
                <a:gdLst/>
                <a:ahLst/>
                <a:cxnLst/>
                <a:rect l="l" t="t" r="r" b="b"/>
                <a:pathLst>
                  <a:path w="4406" h="3902" extrusionOk="0">
                    <a:moveTo>
                      <a:pt x="2275" y="1"/>
                    </a:moveTo>
                    <a:cubicBezTo>
                      <a:pt x="2142" y="1"/>
                      <a:pt x="2008" y="18"/>
                      <a:pt x="1874" y="51"/>
                    </a:cubicBezTo>
                    <a:cubicBezTo>
                      <a:pt x="1861" y="51"/>
                      <a:pt x="1847" y="50"/>
                      <a:pt x="1833" y="50"/>
                    </a:cubicBezTo>
                    <a:cubicBezTo>
                      <a:pt x="943" y="50"/>
                      <a:pt x="20" y="843"/>
                      <a:pt x="20" y="1830"/>
                    </a:cubicBezTo>
                    <a:cubicBezTo>
                      <a:pt x="0" y="3030"/>
                      <a:pt x="952" y="3901"/>
                      <a:pt x="2010" y="3901"/>
                    </a:cubicBezTo>
                    <a:cubicBezTo>
                      <a:pt x="2322" y="3901"/>
                      <a:pt x="2644" y="3826"/>
                      <a:pt x="2952" y="3660"/>
                    </a:cubicBezTo>
                    <a:cubicBezTo>
                      <a:pt x="4306" y="2933"/>
                      <a:pt x="4406" y="978"/>
                      <a:pt x="3052" y="201"/>
                    </a:cubicBezTo>
                    <a:cubicBezTo>
                      <a:pt x="2802" y="68"/>
                      <a:pt x="2540" y="1"/>
                      <a:pt x="22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900" name="Google Shape;3900;p41"/>
            <p:cNvSpPr/>
            <p:nvPr/>
          </p:nvSpPr>
          <p:spPr>
            <a:xfrm rot="-2196668" flipH="1">
              <a:off x="3104237" y="964064"/>
              <a:ext cx="761146" cy="657710"/>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grpSp>
      <p:grpSp>
        <p:nvGrpSpPr>
          <p:cNvPr id="3901" name="Google Shape;3901;p41"/>
          <p:cNvGrpSpPr/>
          <p:nvPr/>
        </p:nvGrpSpPr>
        <p:grpSpPr>
          <a:xfrm>
            <a:off x="6300139" y="2403272"/>
            <a:ext cx="1189898" cy="1639480"/>
            <a:chOff x="2865640" y="2679419"/>
            <a:chExt cx="1301716" cy="1793546"/>
          </a:xfrm>
        </p:grpSpPr>
        <p:sp>
          <p:nvSpPr>
            <p:cNvPr id="3902" name="Google Shape;3902;p41"/>
            <p:cNvSpPr/>
            <p:nvPr/>
          </p:nvSpPr>
          <p:spPr>
            <a:xfrm>
              <a:off x="2925356" y="3230964"/>
              <a:ext cx="1242000" cy="1242000"/>
            </a:xfrm>
            <a:prstGeom prst="rect">
              <a:avLst/>
            </a:prstGeom>
            <a:solidFill>
              <a:srgbClr val="000000">
                <a:alpha val="8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3" name="Google Shape;3903;p41"/>
            <p:cNvSpPr/>
            <p:nvPr/>
          </p:nvSpPr>
          <p:spPr>
            <a:xfrm>
              <a:off x="2865640" y="3185058"/>
              <a:ext cx="1242000" cy="1242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04" name="Google Shape;3904;p41"/>
            <p:cNvGrpSpPr/>
            <p:nvPr/>
          </p:nvGrpSpPr>
          <p:grpSpPr>
            <a:xfrm>
              <a:off x="2971738" y="3300453"/>
              <a:ext cx="1003372" cy="1066664"/>
              <a:chOff x="2897151" y="3136668"/>
              <a:chExt cx="1089320" cy="1158032"/>
            </a:xfrm>
          </p:grpSpPr>
          <p:sp>
            <p:nvSpPr>
              <p:cNvPr id="3905" name="Google Shape;3905;p41"/>
              <p:cNvSpPr/>
              <p:nvPr/>
            </p:nvSpPr>
            <p:spPr>
              <a:xfrm rot="8100000">
                <a:off x="3562511" y="3915140"/>
                <a:ext cx="118370" cy="118370"/>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6" name="Google Shape;3906;p41"/>
              <p:cNvSpPr/>
              <p:nvPr/>
            </p:nvSpPr>
            <p:spPr>
              <a:xfrm rot="8100000">
                <a:off x="3147736" y="3949778"/>
                <a:ext cx="118370" cy="118370"/>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7" name="Google Shape;3907;p41"/>
              <p:cNvSpPr/>
              <p:nvPr/>
            </p:nvSpPr>
            <p:spPr>
              <a:xfrm rot="8100000">
                <a:off x="3315136" y="4151815"/>
                <a:ext cx="118370" cy="118370"/>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8" name="Google Shape;3908;p41"/>
              <p:cNvSpPr/>
              <p:nvPr/>
            </p:nvSpPr>
            <p:spPr>
              <a:xfrm rot="8100000">
                <a:off x="3843586" y="4082540"/>
                <a:ext cx="118370" cy="118370"/>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09" name="Google Shape;3909;p41"/>
              <p:cNvGrpSpPr/>
              <p:nvPr/>
            </p:nvGrpSpPr>
            <p:grpSpPr>
              <a:xfrm>
                <a:off x="2897151" y="3136668"/>
                <a:ext cx="1068768" cy="877068"/>
                <a:chOff x="2897151" y="3136668"/>
                <a:chExt cx="1068768" cy="877068"/>
              </a:xfrm>
            </p:grpSpPr>
            <p:sp>
              <p:nvSpPr>
                <p:cNvPr id="3910" name="Google Shape;3910;p41"/>
                <p:cNvSpPr/>
                <p:nvPr/>
              </p:nvSpPr>
              <p:spPr>
                <a:xfrm rot="475792">
                  <a:off x="2944223" y="3200311"/>
                  <a:ext cx="974624" cy="749781"/>
                </a:xfrm>
                <a:prstGeom prst="clou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1" name="Google Shape;3911;p41"/>
                <p:cNvSpPr/>
                <p:nvPr/>
              </p:nvSpPr>
              <p:spPr>
                <a:xfrm>
                  <a:off x="3651890" y="3588922"/>
                  <a:ext cx="82707" cy="71074"/>
                </a:xfrm>
                <a:custGeom>
                  <a:avLst/>
                  <a:gdLst/>
                  <a:ahLst/>
                  <a:cxnLst/>
                  <a:rect l="l" t="t" r="r" b="b"/>
                  <a:pathLst>
                    <a:path w="4337" h="3727" extrusionOk="0">
                      <a:moveTo>
                        <a:pt x="2557" y="1"/>
                      </a:moveTo>
                      <a:cubicBezTo>
                        <a:pt x="2282" y="1"/>
                        <a:pt x="2006" y="51"/>
                        <a:pt x="1755" y="176"/>
                      </a:cubicBezTo>
                      <a:cubicBezTo>
                        <a:pt x="1204" y="302"/>
                        <a:pt x="678" y="728"/>
                        <a:pt x="452" y="1229"/>
                      </a:cubicBezTo>
                      <a:cubicBezTo>
                        <a:pt x="1" y="2257"/>
                        <a:pt x="703" y="3384"/>
                        <a:pt x="1755" y="3660"/>
                      </a:cubicBezTo>
                      <a:cubicBezTo>
                        <a:pt x="1923" y="3705"/>
                        <a:pt x="2093" y="3727"/>
                        <a:pt x="2260" y="3727"/>
                      </a:cubicBezTo>
                      <a:cubicBezTo>
                        <a:pt x="3113" y="3727"/>
                        <a:pt x="3898" y="3162"/>
                        <a:pt x="4086" y="2282"/>
                      </a:cubicBezTo>
                      <a:cubicBezTo>
                        <a:pt x="4337" y="1229"/>
                        <a:pt x="3710" y="51"/>
                        <a:pt x="25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2" name="Google Shape;3912;p41"/>
                <p:cNvSpPr/>
                <p:nvPr/>
              </p:nvSpPr>
              <p:spPr>
                <a:xfrm>
                  <a:off x="3189586" y="3610140"/>
                  <a:ext cx="84022" cy="74411"/>
                </a:xfrm>
                <a:custGeom>
                  <a:avLst/>
                  <a:gdLst/>
                  <a:ahLst/>
                  <a:cxnLst/>
                  <a:rect l="l" t="t" r="r" b="b"/>
                  <a:pathLst>
                    <a:path w="4406" h="3902" extrusionOk="0">
                      <a:moveTo>
                        <a:pt x="2275" y="1"/>
                      </a:moveTo>
                      <a:cubicBezTo>
                        <a:pt x="2142" y="1"/>
                        <a:pt x="2008" y="18"/>
                        <a:pt x="1874" y="51"/>
                      </a:cubicBezTo>
                      <a:cubicBezTo>
                        <a:pt x="1861" y="51"/>
                        <a:pt x="1847" y="50"/>
                        <a:pt x="1833" y="50"/>
                      </a:cubicBezTo>
                      <a:cubicBezTo>
                        <a:pt x="943" y="50"/>
                        <a:pt x="20" y="843"/>
                        <a:pt x="20" y="1830"/>
                      </a:cubicBezTo>
                      <a:cubicBezTo>
                        <a:pt x="0" y="3030"/>
                        <a:pt x="952" y="3901"/>
                        <a:pt x="2010" y="3901"/>
                      </a:cubicBezTo>
                      <a:cubicBezTo>
                        <a:pt x="2322" y="3901"/>
                        <a:pt x="2644" y="3826"/>
                        <a:pt x="2952" y="3660"/>
                      </a:cubicBezTo>
                      <a:cubicBezTo>
                        <a:pt x="4306" y="2933"/>
                        <a:pt x="4406" y="978"/>
                        <a:pt x="3052" y="201"/>
                      </a:cubicBezTo>
                      <a:cubicBezTo>
                        <a:pt x="2802" y="68"/>
                        <a:pt x="2540" y="1"/>
                        <a:pt x="22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3" name="Google Shape;3913;p41"/>
                <p:cNvSpPr/>
                <p:nvPr/>
              </p:nvSpPr>
              <p:spPr>
                <a:xfrm rot="-1408708">
                  <a:off x="3172223" y="3433364"/>
                  <a:ext cx="118724" cy="90149"/>
                </a:xfrm>
                <a:custGeom>
                  <a:avLst/>
                  <a:gdLst/>
                  <a:ahLst/>
                  <a:cxnLst/>
                  <a:rect l="l" t="t" r="r" b="b"/>
                  <a:pathLst>
                    <a:path w="4749" h="3606" extrusionOk="0">
                      <a:moveTo>
                        <a:pt x="2211" y="1"/>
                      </a:moveTo>
                      <a:cubicBezTo>
                        <a:pt x="1147" y="1"/>
                        <a:pt x="1" y="791"/>
                        <a:pt x="62" y="1923"/>
                      </a:cubicBezTo>
                      <a:cubicBezTo>
                        <a:pt x="77" y="2047"/>
                        <a:pt x="188" y="2132"/>
                        <a:pt x="295" y="2132"/>
                      </a:cubicBezTo>
                      <a:cubicBezTo>
                        <a:pt x="360" y="2132"/>
                        <a:pt x="424" y="2100"/>
                        <a:pt x="463" y="2023"/>
                      </a:cubicBezTo>
                      <a:cubicBezTo>
                        <a:pt x="782" y="1405"/>
                        <a:pt x="1402" y="787"/>
                        <a:pt x="2121" y="787"/>
                      </a:cubicBezTo>
                      <a:cubicBezTo>
                        <a:pt x="2307" y="787"/>
                        <a:pt x="2498" y="828"/>
                        <a:pt x="2693" y="920"/>
                      </a:cubicBezTo>
                      <a:cubicBezTo>
                        <a:pt x="3545" y="1346"/>
                        <a:pt x="3545" y="2324"/>
                        <a:pt x="3245" y="3101"/>
                      </a:cubicBezTo>
                      <a:cubicBezTo>
                        <a:pt x="3136" y="3353"/>
                        <a:pt x="3405" y="3606"/>
                        <a:pt x="3648" y="3606"/>
                      </a:cubicBezTo>
                      <a:cubicBezTo>
                        <a:pt x="3742" y="3606"/>
                        <a:pt x="3833" y="3568"/>
                        <a:pt x="3896" y="3477"/>
                      </a:cubicBezTo>
                      <a:cubicBezTo>
                        <a:pt x="4748" y="2399"/>
                        <a:pt x="4172" y="670"/>
                        <a:pt x="2944" y="143"/>
                      </a:cubicBezTo>
                      <a:cubicBezTo>
                        <a:pt x="2716" y="46"/>
                        <a:pt x="2466" y="1"/>
                        <a:pt x="2211"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4" name="Google Shape;3914;p41"/>
                <p:cNvSpPr/>
                <p:nvPr/>
              </p:nvSpPr>
              <p:spPr>
                <a:xfrm rot="-1069461">
                  <a:off x="3604931" y="3433368"/>
                  <a:ext cx="118725" cy="90150"/>
                </a:xfrm>
                <a:custGeom>
                  <a:avLst/>
                  <a:gdLst/>
                  <a:ahLst/>
                  <a:cxnLst/>
                  <a:rect l="l" t="t" r="r" b="b"/>
                  <a:pathLst>
                    <a:path w="4749" h="3606" extrusionOk="0">
                      <a:moveTo>
                        <a:pt x="2211" y="1"/>
                      </a:moveTo>
                      <a:cubicBezTo>
                        <a:pt x="1147" y="1"/>
                        <a:pt x="1" y="791"/>
                        <a:pt x="62" y="1923"/>
                      </a:cubicBezTo>
                      <a:cubicBezTo>
                        <a:pt x="77" y="2047"/>
                        <a:pt x="188" y="2132"/>
                        <a:pt x="295" y="2132"/>
                      </a:cubicBezTo>
                      <a:cubicBezTo>
                        <a:pt x="360" y="2132"/>
                        <a:pt x="424" y="2100"/>
                        <a:pt x="463" y="2023"/>
                      </a:cubicBezTo>
                      <a:cubicBezTo>
                        <a:pt x="782" y="1405"/>
                        <a:pt x="1402" y="787"/>
                        <a:pt x="2121" y="787"/>
                      </a:cubicBezTo>
                      <a:cubicBezTo>
                        <a:pt x="2307" y="787"/>
                        <a:pt x="2498" y="828"/>
                        <a:pt x="2693" y="920"/>
                      </a:cubicBezTo>
                      <a:cubicBezTo>
                        <a:pt x="3545" y="1346"/>
                        <a:pt x="3545" y="2324"/>
                        <a:pt x="3245" y="3101"/>
                      </a:cubicBezTo>
                      <a:cubicBezTo>
                        <a:pt x="3136" y="3353"/>
                        <a:pt x="3405" y="3606"/>
                        <a:pt x="3648" y="3606"/>
                      </a:cubicBezTo>
                      <a:cubicBezTo>
                        <a:pt x="3742" y="3606"/>
                        <a:pt x="3833" y="3568"/>
                        <a:pt x="3896" y="3477"/>
                      </a:cubicBezTo>
                      <a:cubicBezTo>
                        <a:pt x="4748" y="2399"/>
                        <a:pt x="4172" y="670"/>
                        <a:pt x="2944" y="143"/>
                      </a:cubicBezTo>
                      <a:cubicBezTo>
                        <a:pt x="2716" y="46"/>
                        <a:pt x="2466" y="1"/>
                        <a:pt x="2211"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5" name="Google Shape;3915;p41"/>
                <p:cNvSpPr/>
                <p:nvPr/>
              </p:nvSpPr>
              <p:spPr>
                <a:xfrm rot="-1505956">
                  <a:off x="3407750" y="3658584"/>
                  <a:ext cx="120803" cy="71452"/>
                </a:xfrm>
                <a:custGeom>
                  <a:avLst/>
                  <a:gdLst/>
                  <a:ahLst/>
                  <a:cxnLst/>
                  <a:rect l="l" t="t" r="r" b="b"/>
                  <a:pathLst>
                    <a:path w="4832" h="2858" extrusionOk="0">
                      <a:moveTo>
                        <a:pt x="155" y="1"/>
                      </a:moveTo>
                      <a:cubicBezTo>
                        <a:pt x="81" y="1"/>
                        <a:pt x="0" y="77"/>
                        <a:pt x="19" y="152"/>
                      </a:cubicBezTo>
                      <a:cubicBezTo>
                        <a:pt x="377" y="1784"/>
                        <a:pt x="2229" y="2857"/>
                        <a:pt x="3870" y="2857"/>
                      </a:cubicBezTo>
                      <a:cubicBezTo>
                        <a:pt x="4069" y="2857"/>
                        <a:pt x="4265" y="2842"/>
                        <a:pt x="4455" y="2809"/>
                      </a:cubicBezTo>
                      <a:cubicBezTo>
                        <a:pt x="4831" y="2759"/>
                        <a:pt x="4731" y="2157"/>
                        <a:pt x="4355" y="2157"/>
                      </a:cubicBezTo>
                      <a:cubicBezTo>
                        <a:pt x="2525" y="2107"/>
                        <a:pt x="1423" y="1355"/>
                        <a:pt x="220" y="27"/>
                      </a:cubicBezTo>
                      <a:cubicBezTo>
                        <a:pt x="201" y="9"/>
                        <a:pt x="178" y="1"/>
                        <a:pt x="15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916" name="Google Shape;3916;p41"/>
            <p:cNvSpPr/>
            <p:nvPr/>
          </p:nvSpPr>
          <p:spPr>
            <a:xfrm rot="-2196668" flipH="1">
              <a:off x="3104237" y="2841464"/>
              <a:ext cx="761146" cy="657710"/>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grpSp>
      <p:sp>
        <p:nvSpPr>
          <p:cNvPr id="3921" name="Google Shape;3921;p41"/>
          <p:cNvSpPr txBox="1"/>
          <p:nvPr/>
        </p:nvSpPr>
        <p:spPr>
          <a:xfrm>
            <a:off x="4393790" y="1186659"/>
            <a:ext cx="3488267" cy="123562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800" b="1" dirty="0">
                <a:solidFill>
                  <a:schemeClr val="accent1"/>
                </a:solidFill>
                <a:latin typeface="Jua"/>
                <a:ea typeface="Jua"/>
                <a:cs typeface="Jua"/>
                <a:sym typeface="Jua"/>
              </a:rPr>
              <a:t>The more choice, </a:t>
            </a:r>
          </a:p>
          <a:p>
            <a:pPr marL="0" lvl="0" indent="0" rtl="0">
              <a:spcBef>
                <a:spcPts val="0"/>
              </a:spcBef>
              <a:spcAft>
                <a:spcPts val="0"/>
              </a:spcAft>
              <a:buNone/>
            </a:pPr>
            <a:r>
              <a:rPr lang="en-US" sz="2800" b="1" dirty="0">
                <a:solidFill>
                  <a:schemeClr val="accent1"/>
                </a:solidFill>
                <a:latin typeface="Jua"/>
                <a:ea typeface="Jua"/>
                <a:cs typeface="Jua"/>
                <a:sym typeface="Jua"/>
              </a:rPr>
              <a:t>the less happiness!</a:t>
            </a:r>
            <a:endParaRPr sz="2800" b="1" dirty="0">
              <a:solidFill>
                <a:schemeClr val="accent1"/>
              </a:solidFill>
              <a:latin typeface="Jua"/>
              <a:ea typeface="Jua"/>
              <a:cs typeface="Jua"/>
              <a:sym typeface="Jua"/>
            </a:endParaRPr>
          </a:p>
        </p:txBody>
      </p:sp>
      <p:grpSp>
        <p:nvGrpSpPr>
          <p:cNvPr id="3973" name="Google Shape;3973;p41"/>
          <p:cNvGrpSpPr/>
          <p:nvPr/>
        </p:nvGrpSpPr>
        <p:grpSpPr>
          <a:xfrm>
            <a:off x="8593672" y="4389655"/>
            <a:ext cx="194021" cy="191487"/>
            <a:chOff x="6232000" y="1435050"/>
            <a:chExt cx="488225" cy="481850"/>
          </a:xfrm>
        </p:grpSpPr>
        <p:sp>
          <p:nvSpPr>
            <p:cNvPr id="3974" name="Google Shape;3974;p41"/>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975" name="Google Shape;3975;p41"/>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976" name="Google Shape;3976;p41"/>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977" name="Google Shape;3977;p41"/>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978" name="Google Shape;3978;p41"/>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979" name="Google Shape;3979;p41">
            <a:hlinkClick r:id="" action="ppaction://noaction"/>
          </p:cNvPr>
          <p:cNvSpPr txBox="1"/>
          <p:nvPr/>
        </p:nvSpPr>
        <p:spPr>
          <a:xfrm>
            <a:off x="8440634" y="573244"/>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01</a:t>
            </a:r>
            <a:endParaRPr sz="1500" b="1" dirty="0">
              <a:solidFill>
                <a:schemeClr val="dk1"/>
              </a:solidFill>
              <a:latin typeface="Jua"/>
              <a:ea typeface="Jua"/>
              <a:cs typeface="Jua"/>
              <a:sym typeface="Jua"/>
            </a:endParaRPr>
          </a:p>
        </p:txBody>
      </p:sp>
      <p:sp>
        <p:nvSpPr>
          <p:cNvPr id="3980" name="Google Shape;3980;p41">
            <a:hlinkClick r:id="rId3" action="ppaction://hlinksldjump"/>
          </p:cNvPr>
          <p:cNvSpPr txBox="1"/>
          <p:nvPr/>
        </p:nvSpPr>
        <p:spPr>
          <a:xfrm>
            <a:off x="8440634" y="1137569"/>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02</a:t>
            </a:r>
            <a:endParaRPr sz="1500" b="1" dirty="0">
              <a:solidFill>
                <a:schemeClr val="dk1"/>
              </a:solidFill>
              <a:latin typeface="Jua"/>
              <a:ea typeface="Jua"/>
              <a:cs typeface="Jua"/>
              <a:sym typeface="Jua"/>
            </a:endParaRPr>
          </a:p>
        </p:txBody>
      </p:sp>
      <p:sp>
        <p:nvSpPr>
          <p:cNvPr id="3981" name="Google Shape;3981;p41">
            <a:hlinkClick r:id="rId4" action="ppaction://hlinksldjump"/>
          </p:cNvPr>
          <p:cNvSpPr txBox="1"/>
          <p:nvPr/>
        </p:nvSpPr>
        <p:spPr>
          <a:xfrm>
            <a:off x="8440634" y="1675616"/>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03</a:t>
            </a:r>
            <a:endParaRPr sz="1500" b="1" dirty="0">
              <a:solidFill>
                <a:schemeClr val="dk1"/>
              </a:solidFill>
              <a:latin typeface="Jua"/>
              <a:ea typeface="Jua"/>
              <a:cs typeface="Jua"/>
              <a:sym typeface="Jua"/>
            </a:endParaRPr>
          </a:p>
        </p:txBody>
      </p:sp>
      <p:sp>
        <p:nvSpPr>
          <p:cNvPr id="3985" name="Google Shape;3985;p41">
            <a:hlinkClick r:id="rId5" action="ppaction://hlinksldjump"/>
          </p:cNvPr>
          <p:cNvSpPr/>
          <p:nvPr/>
        </p:nvSpPr>
        <p:spPr>
          <a:xfrm>
            <a:off x="8497459" y="4337817"/>
            <a:ext cx="443400" cy="29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6" name="Google Shape;3986;p41">
            <a:hlinkClick r:id="" action="ppaction://noaction"/>
          </p:cNvPr>
          <p:cNvSpPr/>
          <p:nvPr/>
        </p:nvSpPr>
        <p:spPr>
          <a:xfrm rot="-2700000">
            <a:off x="970170" y="607991"/>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7" name="Google Shape;3987;p41">
            <a:hlinkClick r:id="" action="ppaction://noaction"/>
          </p:cNvPr>
          <p:cNvSpPr/>
          <p:nvPr/>
        </p:nvSpPr>
        <p:spPr>
          <a:xfrm rot="8100000">
            <a:off x="8051620" y="607991"/>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921;p41">
            <a:extLst>
              <a:ext uri="{FF2B5EF4-FFF2-40B4-BE49-F238E27FC236}">
                <a16:creationId xmlns:a16="http://schemas.microsoft.com/office/drawing/2014/main" id="{2E2C8C02-C16E-73E4-C58B-3582A2E8FE78}"/>
              </a:ext>
            </a:extLst>
          </p:cNvPr>
          <p:cNvSpPr txBox="1"/>
          <p:nvPr/>
        </p:nvSpPr>
        <p:spPr>
          <a:xfrm>
            <a:off x="1279646" y="2631849"/>
            <a:ext cx="3548100" cy="1517486"/>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800" b="1" dirty="0">
                <a:solidFill>
                  <a:schemeClr val="accent2">
                    <a:lumMod val="90000"/>
                  </a:schemeClr>
                </a:solidFill>
                <a:latin typeface="Jua"/>
                <a:sym typeface="Jua"/>
              </a:rPr>
              <a:t>Reducing the user's burden of choice by machine learning?</a:t>
            </a:r>
            <a:endParaRPr sz="2800" b="1" dirty="0">
              <a:solidFill>
                <a:schemeClr val="accent2">
                  <a:lumMod val="90000"/>
                </a:schemeClr>
              </a:solidFill>
              <a:latin typeface="Jua"/>
              <a:sym typeface="Jua"/>
            </a:endParaRPr>
          </a:p>
        </p:txBody>
      </p:sp>
    </p:spTree>
    <p:extLst>
      <p:ext uri="{BB962C8B-B14F-4D97-AF65-F5344CB8AC3E}">
        <p14:creationId xmlns:p14="http://schemas.microsoft.com/office/powerpoint/2010/main" val="177204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29"/>
          <p:cNvSpPr/>
          <p:nvPr/>
        </p:nvSpPr>
        <p:spPr>
          <a:xfrm rot="-272599">
            <a:off x="2143282" y="1013901"/>
            <a:ext cx="4703781" cy="3328163"/>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2331" name="Google Shape;2331;p29"/>
          <p:cNvSpPr/>
          <p:nvPr/>
        </p:nvSpPr>
        <p:spPr>
          <a:xfrm rot="-535295">
            <a:off x="1764682" y="968501"/>
            <a:ext cx="1088284" cy="940439"/>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2332" name="Google Shape;2332;p29"/>
          <p:cNvSpPr/>
          <p:nvPr/>
        </p:nvSpPr>
        <p:spPr>
          <a:xfrm rot="4430286">
            <a:off x="5860303" y="645089"/>
            <a:ext cx="1088253" cy="940366"/>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2333" name="Google Shape;2333;p29"/>
          <p:cNvSpPr txBox="1">
            <a:spLocks noGrp="1"/>
          </p:cNvSpPr>
          <p:nvPr>
            <p:ph type="title"/>
          </p:nvPr>
        </p:nvSpPr>
        <p:spPr>
          <a:xfrm>
            <a:off x="2497874" y="2632081"/>
            <a:ext cx="3968100" cy="65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a:t>Novelty</a:t>
            </a:r>
          </a:p>
        </p:txBody>
      </p:sp>
      <p:sp>
        <p:nvSpPr>
          <p:cNvPr id="2334" name="Google Shape;2334;p29"/>
          <p:cNvSpPr txBox="1">
            <a:spLocks noGrp="1"/>
          </p:cNvSpPr>
          <p:nvPr>
            <p:ph type="title" idx="2"/>
          </p:nvPr>
        </p:nvSpPr>
        <p:spPr>
          <a:xfrm>
            <a:off x="3965650" y="1390674"/>
            <a:ext cx="1032600" cy="65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02</a:t>
            </a:r>
            <a:endParaRPr sz="6000" dirty="0"/>
          </a:p>
        </p:txBody>
      </p:sp>
      <p:sp>
        <p:nvSpPr>
          <p:cNvPr id="2337" name="Google Shape;2337;p29">
            <a:hlinkClick r:id="rId3" action="ppaction://hlinksldjump"/>
          </p:cNvPr>
          <p:cNvSpPr/>
          <p:nvPr/>
        </p:nvSpPr>
        <p:spPr>
          <a:xfrm rot="-2700000">
            <a:off x="94578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8" name="Google Shape;2338;p29">
            <a:hlinkClick r:id="" action="ppaction://noaction"/>
          </p:cNvPr>
          <p:cNvSpPr/>
          <p:nvPr/>
        </p:nvSpPr>
        <p:spPr>
          <a:xfrm rot="8100000">
            <a:off x="802723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39" name="Google Shape;2339;p29"/>
          <p:cNvGrpSpPr/>
          <p:nvPr/>
        </p:nvGrpSpPr>
        <p:grpSpPr>
          <a:xfrm>
            <a:off x="8569288" y="4423863"/>
            <a:ext cx="194021" cy="191487"/>
            <a:chOff x="6232000" y="1435050"/>
            <a:chExt cx="488225" cy="481850"/>
          </a:xfrm>
        </p:grpSpPr>
        <p:sp>
          <p:nvSpPr>
            <p:cNvPr id="2340" name="Google Shape;2340;p29"/>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41" name="Google Shape;2341;p29"/>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42" name="Google Shape;2342;p29"/>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43" name="Google Shape;2343;p29"/>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44" name="Google Shape;2344;p29"/>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345" name="Google Shape;2345;p29">
            <a:hlinkClick r:id="rId4" action="ppaction://hlinksldjump"/>
          </p:cNvPr>
          <p:cNvSpPr txBox="1"/>
          <p:nvPr/>
        </p:nvSpPr>
        <p:spPr>
          <a:xfrm>
            <a:off x="8416250" y="607452"/>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01</a:t>
            </a:r>
            <a:endParaRPr sz="1500" b="1" dirty="0">
              <a:solidFill>
                <a:schemeClr val="dk1"/>
              </a:solidFill>
              <a:latin typeface="Jua"/>
              <a:ea typeface="Jua"/>
              <a:cs typeface="Jua"/>
              <a:sym typeface="Jua"/>
            </a:endParaRPr>
          </a:p>
        </p:txBody>
      </p:sp>
      <p:sp>
        <p:nvSpPr>
          <p:cNvPr id="2346" name="Google Shape;2346;p29">
            <a:hlinkClick r:id="rId4" action="ppaction://hlinksldjump"/>
          </p:cNvPr>
          <p:cNvSpPr txBox="1"/>
          <p:nvPr/>
        </p:nvSpPr>
        <p:spPr>
          <a:xfrm>
            <a:off x="8416250" y="117177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02</a:t>
            </a:r>
            <a:endParaRPr sz="1500" b="1" dirty="0">
              <a:solidFill>
                <a:schemeClr val="dk1"/>
              </a:solidFill>
              <a:latin typeface="Jua"/>
              <a:ea typeface="Jua"/>
              <a:cs typeface="Jua"/>
              <a:sym typeface="Jua"/>
            </a:endParaRPr>
          </a:p>
        </p:txBody>
      </p:sp>
      <p:sp>
        <p:nvSpPr>
          <p:cNvPr id="2347" name="Google Shape;2347;p29">
            <a:hlinkClick r:id="rId5" action="ppaction://hlinksldjump"/>
          </p:cNvPr>
          <p:cNvSpPr txBox="1"/>
          <p:nvPr/>
        </p:nvSpPr>
        <p:spPr>
          <a:xfrm>
            <a:off x="8416250" y="1709824"/>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03</a:t>
            </a:r>
            <a:endParaRPr sz="1500" b="1" dirty="0">
              <a:solidFill>
                <a:schemeClr val="dk1"/>
              </a:solidFill>
              <a:latin typeface="Jua"/>
              <a:ea typeface="Jua"/>
              <a:cs typeface="Jua"/>
              <a:sym typeface="Jua"/>
            </a:endParaRPr>
          </a:p>
        </p:txBody>
      </p:sp>
      <p:sp>
        <p:nvSpPr>
          <p:cNvPr id="2351" name="Google Shape;2351;p29">
            <a:hlinkClick r:id="rId6" action="ppaction://hlinksldjump"/>
          </p:cNvPr>
          <p:cNvSpPr/>
          <p:nvPr/>
        </p:nvSpPr>
        <p:spPr>
          <a:xfrm>
            <a:off x="8473075" y="4372025"/>
            <a:ext cx="443400" cy="29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0"/>
        <p:cNvGrpSpPr/>
        <p:nvPr/>
      </p:nvGrpSpPr>
      <p:grpSpPr>
        <a:xfrm>
          <a:off x="0" y="0"/>
          <a:ext cx="0" cy="0"/>
          <a:chOff x="0" y="0"/>
          <a:chExt cx="0" cy="0"/>
        </a:xfrm>
      </p:grpSpPr>
      <p:sp>
        <p:nvSpPr>
          <p:cNvPr id="1791" name="Google Shape;1791;p27"/>
          <p:cNvSpPr/>
          <p:nvPr/>
        </p:nvSpPr>
        <p:spPr>
          <a:xfrm rot="-422">
            <a:off x="5272500" y="1236876"/>
            <a:ext cx="2445600" cy="2984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1792" name="Google Shape;1792;p27"/>
          <p:cNvSpPr txBox="1">
            <a:spLocks noGrp="1"/>
          </p:cNvSpPr>
          <p:nvPr>
            <p:ph type="title"/>
          </p:nvPr>
        </p:nvSpPr>
        <p:spPr>
          <a:xfrm>
            <a:off x="726225" y="441350"/>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Speech </a:t>
            </a:r>
            <a:r>
              <a:rPr lang="en-US" dirty="0"/>
              <a:t>Recognition</a:t>
            </a:r>
            <a:endParaRPr dirty="0"/>
          </a:p>
        </p:txBody>
      </p:sp>
      <p:sp>
        <p:nvSpPr>
          <p:cNvPr id="2010" name="Google Shape;2010;p27"/>
          <p:cNvSpPr/>
          <p:nvPr/>
        </p:nvSpPr>
        <p:spPr>
          <a:xfrm rot="4965428">
            <a:off x="7113986" y="1120304"/>
            <a:ext cx="761148" cy="657681"/>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2011" name="Google Shape;2011;p27"/>
          <p:cNvSpPr/>
          <p:nvPr/>
        </p:nvSpPr>
        <p:spPr>
          <a:xfrm rot="-4965428" flipH="1">
            <a:off x="4995964" y="1120304"/>
            <a:ext cx="761148" cy="657681"/>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2015" name="Google Shape;2015;p27"/>
          <p:cNvSpPr txBox="1">
            <a:spLocks noGrp="1"/>
          </p:cNvSpPr>
          <p:nvPr>
            <p:ph type="subTitle" idx="4294967295"/>
          </p:nvPr>
        </p:nvSpPr>
        <p:spPr>
          <a:xfrm>
            <a:off x="5306904" y="2050883"/>
            <a:ext cx="2439934" cy="1679552"/>
          </a:xfrm>
          <a:prstGeom prst="rect">
            <a:avLst/>
          </a:prstGeom>
        </p:spPr>
        <p:txBody>
          <a:bodyPr spcFirstLastPara="1" wrap="square" lIns="91425" tIns="91425" rIns="91425" bIns="91425" anchor="ctr" anchorCtr="0">
            <a:noAutofit/>
          </a:bodyPr>
          <a:lstStyle/>
          <a:p>
            <a:pPr marL="285750" indent="-285750">
              <a:buClr>
                <a:schemeClr val="accent2"/>
              </a:buClr>
              <a:buFont typeface="Wingdings" panose="05000000000000000000" pitchFamily="2" charset="2"/>
              <a:buChar char="Ø"/>
            </a:pPr>
            <a:r>
              <a:rPr lang="en-US" dirty="0">
                <a:solidFill>
                  <a:schemeClr val="lt1"/>
                </a:solidFill>
                <a:latin typeface="Jua"/>
              </a:rPr>
              <a:t>Add/Delete/Complete to-do list</a:t>
            </a:r>
          </a:p>
          <a:p>
            <a:pPr marL="285750" indent="-285750">
              <a:buClr>
                <a:schemeClr val="accent2"/>
              </a:buClr>
              <a:buFont typeface="Wingdings" panose="05000000000000000000" pitchFamily="2" charset="2"/>
              <a:buChar char="Ø"/>
            </a:pPr>
            <a:r>
              <a:rPr lang="en-US" dirty="0">
                <a:solidFill>
                  <a:schemeClr val="lt1"/>
                </a:solidFill>
                <a:latin typeface="Jua"/>
              </a:rPr>
              <a:t>Using breathing light to </a:t>
            </a:r>
            <a:r>
              <a:rPr lang="en-US" altLang="zh-CN" dirty="0">
                <a:solidFill>
                  <a:schemeClr val="lt1"/>
                </a:solidFill>
                <a:latin typeface="Jua"/>
              </a:rPr>
              <a:t>reflect user’s voice</a:t>
            </a:r>
            <a:endParaRPr lang="en-US" dirty="0">
              <a:solidFill>
                <a:schemeClr val="lt1"/>
              </a:solidFill>
              <a:latin typeface="Jua"/>
            </a:endParaRPr>
          </a:p>
          <a:p>
            <a:pPr marL="285750" indent="-285750">
              <a:buClr>
                <a:schemeClr val="accent2"/>
              </a:buClr>
              <a:buFont typeface="Wingdings" panose="05000000000000000000" pitchFamily="2" charset="2"/>
              <a:buChar char="Ø"/>
            </a:pPr>
            <a:endParaRPr lang="en" dirty="0">
              <a:solidFill>
                <a:schemeClr val="lt1"/>
              </a:solidFill>
              <a:latin typeface="Jua"/>
            </a:endParaRPr>
          </a:p>
        </p:txBody>
      </p:sp>
      <p:sp>
        <p:nvSpPr>
          <p:cNvPr id="2016" name="Google Shape;2016;p27">
            <a:hlinkClick r:id="rId3" action="ppaction://hlinksldjump"/>
          </p:cNvPr>
          <p:cNvSpPr/>
          <p:nvPr/>
        </p:nvSpPr>
        <p:spPr>
          <a:xfrm rot="-2700000">
            <a:off x="94578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27">
            <a:hlinkClick r:id="rId4" action="ppaction://hlinksldjump"/>
          </p:cNvPr>
          <p:cNvSpPr/>
          <p:nvPr/>
        </p:nvSpPr>
        <p:spPr>
          <a:xfrm rot="8100000">
            <a:off x="802723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18" name="Google Shape;2018;p27"/>
          <p:cNvGrpSpPr/>
          <p:nvPr/>
        </p:nvGrpSpPr>
        <p:grpSpPr>
          <a:xfrm>
            <a:off x="8569288" y="4423863"/>
            <a:ext cx="194021" cy="191487"/>
            <a:chOff x="6232000" y="1435050"/>
            <a:chExt cx="488225" cy="481850"/>
          </a:xfrm>
        </p:grpSpPr>
        <p:sp>
          <p:nvSpPr>
            <p:cNvPr id="2019" name="Google Shape;2019;p27"/>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20" name="Google Shape;2020;p27"/>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21" name="Google Shape;2021;p27"/>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22" name="Google Shape;2022;p27"/>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23" name="Google Shape;2023;p27"/>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024" name="Google Shape;2024;p27">
            <a:hlinkClick r:id="rId5" action="ppaction://hlinksldjump"/>
          </p:cNvPr>
          <p:cNvSpPr txBox="1"/>
          <p:nvPr/>
        </p:nvSpPr>
        <p:spPr>
          <a:xfrm>
            <a:off x="8416250" y="607452"/>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01</a:t>
            </a:r>
            <a:endParaRPr sz="1500" b="1" dirty="0">
              <a:solidFill>
                <a:schemeClr val="dk1"/>
              </a:solidFill>
              <a:latin typeface="Jua"/>
              <a:ea typeface="Jua"/>
              <a:cs typeface="Jua"/>
              <a:sym typeface="Jua"/>
            </a:endParaRPr>
          </a:p>
        </p:txBody>
      </p:sp>
      <p:sp>
        <p:nvSpPr>
          <p:cNvPr id="2025" name="Google Shape;2025;p27">
            <a:hlinkClick r:id="rId6" action="ppaction://hlinksldjump"/>
          </p:cNvPr>
          <p:cNvSpPr txBox="1"/>
          <p:nvPr/>
        </p:nvSpPr>
        <p:spPr>
          <a:xfrm>
            <a:off x="8416250" y="117177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02</a:t>
            </a:r>
            <a:endParaRPr sz="1500" b="1" dirty="0">
              <a:solidFill>
                <a:schemeClr val="dk1"/>
              </a:solidFill>
              <a:latin typeface="Jua"/>
              <a:ea typeface="Jua"/>
              <a:cs typeface="Jua"/>
              <a:sym typeface="Jua"/>
            </a:endParaRPr>
          </a:p>
        </p:txBody>
      </p:sp>
      <p:sp>
        <p:nvSpPr>
          <p:cNvPr id="2026" name="Google Shape;2026;p27">
            <a:hlinkClick r:id="rId7" action="ppaction://hlinksldjump"/>
          </p:cNvPr>
          <p:cNvSpPr txBox="1"/>
          <p:nvPr/>
        </p:nvSpPr>
        <p:spPr>
          <a:xfrm>
            <a:off x="8416250" y="1709824"/>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03</a:t>
            </a:r>
            <a:endParaRPr sz="1500" b="1" dirty="0">
              <a:solidFill>
                <a:schemeClr val="dk1"/>
              </a:solidFill>
              <a:latin typeface="Jua"/>
              <a:ea typeface="Jua"/>
              <a:cs typeface="Jua"/>
              <a:sym typeface="Jua"/>
            </a:endParaRPr>
          </a:p>
        </p:txBody>
      </p:sp>
      <p:sp>
        <p:nvSpPr>
          <p:cNvPr id="2030" name="Google Shape;2030;p27">
            <a:hlinkClick r:id="rId8" action="ppaction://hlinksldjump"/>
          </p:cNvPr>
          <p:cNvSpPr/>
          <p:nvPr/>
        </p:nvSpPr>
        <p:spPr>
          <a:xfrm>
            <a:off x="8473075" y="4372025"/>
            <a:ext cx="443400" cy="29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pic>
        <p:nvPicPr>
          <p:cNvPr id="3" name="图片 2">
            <a:extLst>
              <a:ext uri="{FF2B5EF4-FFF2-40B4-BE49-F238E27FC236}">
                <a16:creationId xmlns:a16="http://schemas.microsoft.com/office/drawing/2014/main" id="{5C7A7D12-57D5-1024-F3E3-A28E5F316D52}"/>
              </a:ext>
            </a:extLst>
          </p:cNvPr>
          <p:cNvPicPr>
            <a:picLocks noChangeAspect="1"/>
          </p:cNvPicPr>
          <p:nvPr/>
        </p:nvPicPr>
        <p:blipFill>
          <a:blip r:embed="rId9"/>
          <a:stretch>
            <a:fillRect/>
          </a:stretch>
        </p:blipFill>
        <p:spPr>
          <a:xfrm>
            <a:off x="2019559" y="976901"/>
            <a:ext cx="1711963" cy="3703922"/>
          </a:xfrm>
          <a:prstGeom prst="rect">
            <a:avLst/>
          </a:prstGeom>
        </p:spPr>
      </p:pic>
    </p:spTree>
    <p:extLst>
      <p:ext uri="{BB962C8B-B14F-4D97-AF65-F5344CB8AC3E}">
        <p14:creationId xmlns:p14="http://schemas.microsoft.com/office/powerpoint/2010/main" val="3841361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0"/>
        <p:cNvGrpSpPr/>
        <p:nvPr/>
      </p:nvGrpSpPr>
      <p:grpSpPr>
        <a:xfrm>
          <a:off x="0" y="0"/>
          <a:ext cx="0" cy="0"/>
          <a:chOff x="0" y="0"/>
          <a:chExt cx="0" cy="0"/>
        </a:xfrm>
      </p:grpSpPr>
      <p:sp>
        <p:nvSpPr>
          <p:cNvPr id="1791" name="Google Shape;1791;p27"/>
          <p:cNvSpPr/>
          <p:nvPr/>
        </p:nvSpPr>
        <p:spPr>
          <a:xfrm rot="-422">
            <a:off x="5272500" y="1236876"/>
            <a:ext cx="2445600" cy="2984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1792" name="Google Shape;1792;p27"/>
          <p:cNvSpPr txBox="1">
            <a:spLocks noGrp="1"/>
          </p:cNvSpPr>
          <p:nvPr>
            <p:ph type="title"/>
          </p:nvPr>
        </p:nvSpPr>
        <p:spPr>
          <a:xfrm>
            <a:off x="726225" y="441350"/>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Summary</a:t>
            </a:r>
            <a:endParaRPr dirty="0"/>
          </a:p>
        </p:txBody>
      </p:sp>
      <p:sp>
        <p:nvSpPr>
          <p:cNvPr id="2010" name="Google Shape;2010;p27"/>
          <p:cNvSpPr/>
          <p:nvPr/>
        </p:nvSpPr>
        <p:spPr>
          <a:xfrm rot="4965428">
            <a:off x="7113986" y="1120304"/>
            <a:ext cx="761148" cy="657681"/>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2011" name="Google Shape;2011;p27"/>
          <p:cNvSpPr/>
          <p:nvPr/>
        </p:nvSpPr>
        <p:spPr>
          <a:xfrm rot="-4965428" flipH="1">
            <a:off x="4995964" y="1120304"/>
            <a:ext cx="761148" cy="657681"/>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2015" name="Google Shape;2015;p27"/>
          <p:cNvSpPr txBox="1">
            <a:spLocks noGrp="1"/>
          </p:cNvSpPr>
          <p:nvPr>
            <p:ph type="subTitle" idx="4294967295"/>
          </p:nvPr>
        </p:nvSpPr>
        <p:spPr>
          <a:xfrm>
            <a:off x="5272316" y="2032908"/>
            <a:ext cx="2445968" cy="1492081"/>
          </a:xfrm>
          <a:prstGeom prst="rect">
            <a:avLst/>
          </a:prstGeom>
        </p:spPr>
        <p:txBody>
          <a:bodyPr spcFirstLastPara="1" wrap="square" lIns="91425" tIns="91425" rIns="91425" bIns="91425" anchor="ctr" anchorCtr="0">
            <a:noAutofit/>
          </a:bodyPr>
          <a:lstStyle/>
          <a:p>
            <a:pPr marL="285750" indent="-285750">
              <a:buClr>
                <a:schemeClr val="accent2"/>
              </a:buClr>
              <a:buFont typeface="Wingdings" panose="05000000000000000000" pitchFamily="2" charset="2"/>
              <a:buChar char="Ø"/>
            </a:pPr>
            <a:r>
              <a:rPr lang="en-US" dirty="0">
                <a:solidFill>
                  <a:schemeClr val="lt1"/>
                </a:solidFill>
                <a:latin typeface="Jua"/>
              </a:rPr>
              <a:t>Based on user’s default category</a:t>
            </a:r>
          </a:p>
          <a:p>
            <a:pPr marL="285750" indent="-285750">
              <a:buClr>
                <a:schemeClr val="accent2"/>
              </a:buClr>
              <a:buFont typeface="Wingdings" panose="05000000000000000000" pitchFamily="2" charset="2"/>
              <a:buChar char="Ø"/>
            </a:pPr>
            <a:r>
              <a:rPr lang="en-US" dirty="0">
                <a:solidFill>
                  <a:schemeClr val="lt1"/>
                </a:solidFill>
                <a:latin typeface="Jua"/>
              </a:rPr>
              <a:t>Display user usage time, etc.</a:t>
            </a:r>
            <a:endParaRPr dirty="0">
              <a:solidFill>
                <a:schemeClr val="lt1"/>
              </a:solidFill>
              <a:latin typeface="Jua"/>
            </a:endParaRPr>
          </a:p>
        </p:txBody>
      </p:sp>
      <p:sp>
        <p:nvSpPr>
          <p:cNvPr id="2016" name="Google Shape;2016;p27">
            <a:hlinkClick r:id="rId3" action="ppaction://hlinksldjump"/>
          </p:cNvPr>
          <p:cNvSpPr/>
          <p:nvPr/>
        </p:nvSpPr>
        <p:spPr>
          <a:xfrm rot="-2700000">
            <a:off x="94578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27">
            <a:hlinkClick r:id="rId4" action="ppaction://hlinksldjump"/>
          </p:cNvPr>
          <p:cNvSpPr/>
          <p:nvPr/>
        </p:nvSpPr>
        <p:spPr>
          <a:xfrm rot="8100000">
            <a:off x="802723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18" name="Google Shape;2018;p27"/>
          <p:cNvGrpSpPr/>
          <p:nvPr/>
        </p:nvGrpSpPr>
        <p:grpSpPr>
          <a:xfrm>
            <a:off x="8569288" y="4423863"/>
            <a:ext cx="194021" cy="191487"/>
            <a:chOff x="6232000" y="1435050"/>
            <a:chExt cx="488225" cy="481850"/>
          </a:xfrm>
        </p:grpSpPr>
        <p:sp>
          <p:nvSpPr>
            <p:cNvPr id="2019" name="Google Shape;2019;p27"/>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20" name="Google Shape;2020;p27"/>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21" name="Google Shape;2021;p27"/>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22" name="Google Shape;2022;p27"/>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23" name="Google Shape;2023;p27"/>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024" name="Google Shape;2024;p27">
            <a:hlinkClick r:id="rId5" action="ppaction://hlinksldjump"/>
          </p:cNvPr>
          <p:cNvSpPr txBox="1"/>
          <p:nvPr/>
        </p:nvSpPr>
        <p:spPr>
          <a:xfrm>
            <a:off x="8416250" y="607452"/>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01</a:t>
            </a:r>
            <a:endParaRPr sz="1500" b="1" dirty="0">
              <a:solidFill>
                <a:schemeClr val="dk1"/>
              </a:solidFill>
              <a:latin typeface="Jua"/>
              <a:ea typeface="Jua"/>
              <a:cs typeface="Jua"/>
              <a:sym typeface="Jua"/>
            </a:endParaRPr>
          </a:p>
        </p:txBody>
      </p:sp>
      <p:sp>
        <p:nvSpPr>
          <p:cNvPr id="2025" name="Google Shape;2025;p27">
            <a:hlinkClick r:id="rId6" action="ppaction://hlinksldjump"/>
          </p:cNvPr>
          <p:cNvSpPr txBox="1"/>
          <p:nvPr/>
        </p:nvSpPr>
        <p:spPr>
          <a:xfrm>
            <a:off x="8416250" y="117177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02</a:t>
            </a:r>
            <a:endParaRPr sz="1500" b="1" dirty="0">
              <a:solidFill>
                <a:schemeClr val="dk1"/>
              </a:solidFill>
              <a:latin typeface="Jua"/>
              <a:ea typeface="Jua"/>
              <a:cs typeface="Jua"/>
              <a:sym typeface="Jua"/>
            </a:endParaRPr>
          </a:p>
        </p:txBody>
      </p:sp>
      <p:sp>
        <p:nvSpPr>
          <p:cNvPr id="2026" name="Google Shape;2026;p27">
            <a:hlinkClick r:id="rId7" action="ppaction://hlinksldjump"/>
          </p:cNvPr>
          <p:cNvSpPr txBox="1"/>
          <p:nvPr/>
        </p:nvSpPr>
        <p:spPr>
          <a:xfrm>
            <a:off x="8416250" y="1709824"/>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03</a:t>
            </a:r>
            <a:endParaRPr sz="1500" b="1" dirty="0">
              <a:solidFill>
                <a:schemeClr val="dk1"/>
              </a:solidFill>
              <a:latin typeface="Jua"/>
              <a:ea typeface="Jua"/>
              <a:cs typeface="Jua"/>
              <a:sym typeface="Jua"/>
            </a:endParaRPr>
          </a:p>
        </p:txBody>
      </p:sp>
      <p:sp>
        <p:nvSpPr>
          <p:cNvPr id="2030" name="Google Shape;2030;p27">
            <a:hlinkClick r:id="rId8" action="ppaction://hlinksldjump"/>
          </p:cNvPr>
          <p:cNvSpPr/>
          <p:nvPr/>
        </p:nvSpPr>
        <p:spPr>
          <a:xfrm>
            <a:off x="8473075" y="4372025"/>
            <a:ext cx="443400" cy="29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pic>
        <p:nvPicPr>
          <p:cNvPr id="3" name="图片 2">
            <a:extLst>
              <a:ext uri="{FF2B5EF4-FFF2-40B4-BE49-F238E27FC236}">
                <a16:creationId xmlns:a16="http://schemas.microsoft.com/office/drawing/2014/main" id="{5C7A7D12-57D5-1024-F3E3-A28E5F316D52}"/>
              </a:ext>
            </a:extLst>
          </p:cNvPr>
          <p:cNvPicPr>
            <a:picLocks noChangeAspect="1"/>
          </p:cNvPicPr>
          <p:nvPr/>
        </p:nvPicPr>
        <p:blipFill>
          <a:blip r:embed="rId9"/>
          <a:stretch>
            <a:fillRect/>
          </a:stretch>
        </p:blipFill>
        <p:spPr>
          <a:xfrm>
            <a:off x="2019559" y="976901"/>
            <a:ext cx="1711963" cy="3703922"/>
          </a:xfrm>
          <a:prstGeom prst="rect">
            <a:avLst/>
          </a:prstGeom>
        </p:spPr>
      </p:pic>
    </p:spTree>
    <p:extLst>
      <p:ext uri="{BB962C8B-B14F-4D97-AF65-F5344CB8AC3E}">
        <p14:creationId xmlns:p14="http://schemas.microsoft.com/office/powerpoint/2010/main" val="565745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0"/>
        <p:cNvGrpSpPr/>
        <p:nvPr/>
      </p:nvGrpSpPr>
      <p:grpSpPr>
        <a:xfrm>
          <a:off x="0" y="0"/>
          <a:ext cx="0" cy="0"/>
          <a:chOff x="0" y="0"/>
          <a:chExt cx="0" cy="0"/>
        </a:xfrm>
      </p:grpSpPr>
      <p:sp>
        <p:nvSpPr>
          <p:cNvPr id="1791" name="Google Shape;1791;p27"/>
          <p:cNvSpPr/>
          <p:nvPr/>
        </p:nvSpPr>
        <p:spPr>
          <a:xfrm rot="-422">
            <a:off x="5272500" y="1236876"/>
            <a:ext cx="2445600" cy="2984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1792" name="Google Shape;1792;p27"/>
          <p:cNvSpPr txBox="1">
            <a:spLocks noGrp="1"/>
          </p:cNvSpPr>
          <p:nvPr>
            <p:ph type="title"/>
          </p:nvPr>
        </p:nvSpPr>
        <p:spPr>
          <a:xfrm>
            <a:off x="726225" y="441350"/>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Intelligent Classification</a:t>
            </a:r>
            <a:endParaRPr dirty="0"/>
          </a:p>
        </p:txBody>
      </p:sp>
      <p:sp>
        <p:nvSpPr>
          <p:cNvPr id="2010" name="Google Shape;2010;p27"/>
          <p:cNvSpPr/>
          <p:nvPr/>
        </p:nvSpPr>
        <p:spPr>
          <a:xfrm rot="4965428">
            <a:off x="7113986" y="1120304"/>
            <a:ext cx="761148" cy="657681"/>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2011" name="Google Shape;2011;p27"/>
          <p:cNvSpPr/>
          <p:nvPr/>
        </p:nvSpPr>
        <p:spPr>
          <a:xfrm rot="-4965428" flipH="1">
            <a:off x="4995964" y="1120304"/>
            <a:ext cx="761148" cy="657681"/>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2016" name="Google Shape;2016;p27">
            <a:hlinkClick r:id="rId3" action="ppaction://hlinksldjump"/>
          </p:cNvPr>
          <p:cNvSpPr/>
          <p:nvPr/>
        </p:nvSpPr>
        <p:spPr>
          <a:xfrm rot="-2700000">
            <a:off x="94578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27">
            <a:hlinkClick r:id="rId4" action="ppaction://hlinksldjump"/>
          </p:cNvPr>
          <p:cNvSpPr/>
          <p:nvPr/>
        </p:nvSpPr>
        <p:spPr>
          <a:xfrm rot="8100000">
            <a:off x="802723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18" name="Google Shape;2018;p27"/>
          <p:cNvGrpSpPr/>
          <p:nvPr/>
        </p:nvGrpSpPr>
        <p:grpSpPr>
          <a:xfrm>
            <a:off x="8569288" y="4423863"/>
            <a:ext cx="194021" cy="191487"/>
            <a:chOff x="6232000" y="1435050"/>
            <a:chExt cx="488225" cy="481850"/>
          </a:xfrm>
        </p:grpSpPr>
        <p:sp>
          <p:nvSpPr>
            <p:cNvPr id="2019" name="Google Shape;2019;p27"/>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20" name="Google Shape;2020;p27"/>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21" name="Google Shape;2021;p27"/>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22" name="Google Shape;2022;p27"/>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23" name="Google Shape;2023;p27"/>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024" name="Google Shape;2024;p27">
            <a:hlinkClick r:id="rId5" action="ppaction://hlinksldjump"/>
          </p:cNvPr>
          <p:cNvSpPr txBox="1"/>
          <p:nvPr/>
        </p:nvSpPr>
        <p:spPr>
          <a:xfrm>
            <a:off x="8416250" y="607452"/>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01</a:t>
            </a:r>
            <a:endParaRPr sz="1500" b="1" dirty="0">
              <a:solidFill>
                <a:schemeClr val="dk1"/>
              </a:solidFill>
              <a:latin typeface="Jua"/>
              <a:ea typeface="Jua"/>
              <a:cs typeface="Jua"/>
              <a:sym typeface="Jua"/>
            </a:endParaRPr>
          </a:p>
        </p:txBody>
      </p:sp>
      <p:sp>
        <p:nvSpPr>
          <p:cNvPr id="2025" name="Google Shape;2025;p27">
            <a:hlinkClick r:id="rId6" action="ppaction://hlinksldjump"/>
          </p:cNvPr>
          <p:cNvSpPr txBox="1"/>
          <p:nvPr/>
        </p:nvSpPr>
        <p:spPr>
          <a:xfrm>
            <a:off x="8416250" y="117177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02</a:t>
            </a:r>
            <a:endParaRPr sz="1500" b="1" dirty="0">
              <a:solidFill>
                <a:schemeClr val="dk1"/>
              </a:solidFill>
              <a:latin typeface="Jua"/>
              <a:ea typeface="Jua"/>
              <a:cs typeface="Jua"/>
              <a:sym typeface="Jua"/>
            </a:endParaRPr>
          </a:p>
        </p:txBody>
      </p:sp>
      <p:sp>
        <p:nvSpPr>
          <p:cNvPr id="2026" name="Google Shape;2026;p27">
            <a:hlinkClick r:id="rId7" action="ppaction://hlinksldjump"/>
          </p:cNvPr>
          <p:cNvSpPr txBox="1"/>
          <p:nvPr/>
        </p:nvSpPr>
        <p:spPr>
          <a:xfrm>
            <a:off x="8416250" y="1709824"/>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03</a:t>
            </a:r>
            <a:endParaRPr sz="1500" b="1" dirty="0">
              <a:solidFill>
                <a:schemeClr val="dk1"/>
              </a:solidFill>
              <a:latin typeface="Jua"/>
              <a:ea typeface="Jua"/>
              <a:cs typeface="Jua"/>
              <a:sym typeface="Jua"/>
            </a:endParaRPr>
          </a:p>
        </p:txBody>
      </p:sp>
      <p:sp>
        <p:nvSpPr>
          <p:cNvPr id="2030" name="Google Shape;2030;p27">
            <a:hlinkClick r:id="rId8" action="ppaction://hlinksldjump"/>
          </p:cNvPr>
          <p:cNvSpPr/>
          <p:nvPr/>
        </p:nvSpPr>
        <p:spPr>
          <a:xfrm>
            <a:off x="8473075" y="4372025"/>
            <a:ext cx="443400" cy="29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pic>
        <p:nvPicPr>
          <p:cNvPr id="4" name="图片 3">
            <a:extLst>
              <a:ext uri="{FF2B5EF4-FFF2-40B4-BE49-F238E27FC236}">
                <a16:creationId xmlns:a16="http://schemas.microsoft.com/office/drawing/2014/main" id="{D5F5658E-9C94-5BCF-1621-F66DF0642480}"/>
              </a:ext>
            </a:extLst>
          </p:cNvPr>
          <p:cNvPicPr>
            <a:picLocks noChangeAspect="1"/>
          </p:cNvPicPr>
          <p:nvPr/>
        </p:nvPicPr>
        <p:blipFill>
          <a:blip r:embed="rId9"/>
          <a:stretch>
            <a:fillRect/>
          </a:stretch>
        </p:blipFill>
        <p:spPr>
          <a:xfrm>
            <a:off x="2057867" y="1141620"/>
            <a:ext cx="1574847" cy="3407263"/>
          </a:xfrm>
          <a:prstGeom prst="rect">
            <a:avLst/>
          </a:prstGeom>
        </p:spPr>
      </p:pic>
      <p:sp>
        <p:nvSpPr>
          <p:cNvPr id="25" name="Google Shape;2015;p27">
            <a:extLst>
              <a:ext uri="{FF2B5EF4-FFF2-40B4-BE49-F238E27FC236}">
                <a16:creationId xmlns:a16="http://schemas.microsoft.com/office/drawing/2014/main" id="{0553D7C6-D443-E956-DBA7-4CDDFC0B1DD7}"/>
              </a:ext>
            </a:extLst>
          </p:cNvPr>
          <p:cNvSpPr txBox="1">
            <a:spLocks/>
          </p:cNvSpPr>
          <p:nvPr/>
        </p:nvSpPr>
        <p:spPr>
          <a:xfrm>
            <a:off x="5272316" y="2032908"/>
            <a:ext cx="2445968" cy="14920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174A80"/>
              </a:buClr>
              <a:buSzPts val="1600"/>
              <a:buFont typeface="Quicksand Medium"/>
              <a:buChar char="●"/>
              <a:defRPr sz="1600" b="0" i="0" u="none" strike="noStrike" cap="none">
                <a:solidFill>
                  <a:srgbClr val="174A80"/>
                </a:solidFill>
                <a:latin typeface="Quicksand Medium"/>
                <a:ea typeface="Quicksand Medium"/>
                <a:cs typeface="Quicksand Medium"/>
                <a:sym typeface="Quicksand Medium"/>
              </a:defRPr>
            </a:lvl1pPr>
            <a:lvl2pPr marL="914400" marR="0" lvl="1" indent="-330200" algn="l" rtl="0">
              <a:lnSpc>
                <a:spcPct val="100000"/>
              </a:lnSpc>
              <a:spcBef>
                <a:spcPts val="0"/>
              </a:spcBef>
              <a:spcAft>
                <a:spcPts val="0"/>
              </a:spcAft>
              <a:buClr>
                <a:srgbClr val="174A80"/>
              </a:buClr>
              <a:buSzPts val="1600"/>
              <a:buFont typeface="Quicksand Medium"/>
              <a:buChar char="○"/>
              <a:defRPr sz="1600" b="0" i="0" u="none" strike="noStrike" cap="none">
                <a:solidFill>
                  <a:srgbClr val="174A80"/>
                </a:solidFill>
                <a:latin typeface="Quicksand Medium"/>
                <a:ea typeface="Quicksand Medium"/>
                <a:cs typeface="Quicksand Medium"/>
                <a:sym typeface="Quicksand Medium"/>
              </a:defRPr>
            </a:lvl2pPr>
            <a:lvl3pPr marL="1371600" marR="0" lvl="2" indent="-330200" algn="l" rtl="0">
              <a:lnSpc>
                <a:spcPct val="100000"/>
              </a:lnSpc>
              <a:spcBef>
                <a:spcPts val="0"/>
              </a:spcBef>
              <a:spcAft>
                <a:spcPts val="0"/>
              </a:spcAft>
              <a:buClr>
                <a:srgbClr val="174A80"/>
              </a:buClr>
              <a:buSzPts val="1600"/>
              <a:buFont typeface="Quicksand Medium"/>
              <a:buChar char="■"/>
              <a:defRPr sz="1600" b="0" i="0" u="none" strike="noStrike" cap="none">
                <a:solidFill>
                  <a:srgbClr val="174A80"/>
                </a:solidFill>
                <a:latin typeface="Quicksand Medium"/>
                <a:ea typeface="Quicksand Medium"/>
                <a:cs typeface="Quicksand Medium"/>
                <a:sym typeface="Quicksand Medium"/>
              </a:defRPr>
            </a:lvl3pPr>
            <a:lvl4pPr marL="1828800" marR="0" lvl="3" indent="-330200" algn="l" rtl="0">
              <a:lnSpc>
                <a:spcPct val="100000"/>
              </a:lnSpc>
              <a:spcBef>
                <a:spcPts val="0"/>
              </a:spcBef>
              <a:spcAft>
                <a:spcPts val="0"/>
              </a:spcAft>
              <a:buClr>
                <a:srgbClr val="174A80"/>
              </a:buClr>
              <a:buSzPts val="1600"/>
              <a:buFont typeface="Quicksand Medium"/>
              <a:buChar char="●"/>
              <a:defRPr sz="1600" b="0" i="0" u="none" strike="noStrike" cap="none">
                <a:solidFill>
                  <a:srgbClr val="174A80"/>
                </a:solidFill>
                <a:latin typeface="Quicksand Medium"/>
                <a:ea typeface="Quicksand Medium"/>
                <a:cs typeface="Quicksand Medium"/>
                <a:sym typeface="Quicksand Medium"/>
              </a:defRPr>
            </a:lvl4pPr>
            <a:lvl5pPr marL="2286000" marR="0" lvl="4" indent="-330200" algn="l" rtl="0">
              <a:lnSpc>
                <a:spcPct val="100000"/>
              </a:lnSpc>
              <a:spcBef>
                <a:spcPts val="0"/>
              </a:spcBef>
              <a:spcAft>
                <a:spcPts val="0"/>
              </a:spcAft>
              <a:buClr>
                <a:srgbClr val="174A80"/>
              </a:buClr>
              <a:buSzPts val="1600"/>
              <a:buFont typeface="Quicksand Medium"/>
              <a:buChar char="○"/>
              <a:defRPr sz="1600" b="0" i="0" u="none" strike="noStrike" cap="none">
                <a:solidFill>
                  <a:srgbClr val="174A80"/>
                </a:solidFill>
                <a:latin typeface="Quicksand Medium"/>
                <a:ea typeface="Quicksand Medium"/>
                <a:cs typeface="Quicksand Medium"/>
                <a:sym typeface="Quicksand Medium"/>
              </a:defRPr>
            </a:lvl5pPr>
            <a:lvl6pPr marL="2743200" marR="0" lvl="5" indent="-330200" algn="l" rtl="0">
              <a:lnSpc>
                <a:spcPct val="100000"/>
              </a:lnSpc>
              <a:spcBef>
                <a:spcPts val="0"/>
              </a:spcBef>
              <a:spcAft>
                <a:spcPts val="0"/>
              </a:spcAft>
              <a:buClr>
                <a:srgbClr val="174A80"/>
              </a:buClr>
              <a:buSzPts val="1600"/>
              <a:buFont typeface="Quicksand Medium"/>
              <a:buChar char="■"/>
              <a:defRPr sz="1600" b="0" i="0" u="none" strike="noStrike" cap="none">
                <a:solidFill>
                  <a:srgbClr val="174A80"/>
                </a:solidFill>
                <a:latin typeface="Quicksand Medium"/>
                <a:ea typeface="Quicksand Medium"/>
                <a:cs typeface="Quicksand Medium"/>
                <a:sym typeface="Quicksand Medium"/>
              </a:defRPr>
            </a:lvl6pPr>
            <a:lvl7pPr marL="3200400" marR="0" lvl="6" indent="-330200" algn="l" rtl="0">
              <a:lnSpc>
                <a:spcPct val="100000"/>
              </a:lnSpc>
              <a:spcBef>
                <a:spcPts val="0"/>
              </a:spcBef>
              <a:spcAft>
                <a:spcPts val="0"/>
              </a:spcAft>
              <a:buClr>
                <a:srgbClr val="174A80"/>
              </a:buClr>
              <a:buSzPts val="1600"/>
              <a:buFont typeface="Quicksand Medium"/>
              <a:buChar char="●"/>
              <a:defRPr sz="1600" b="0" i="0" u="none" strike="noStrike" cap="none">
                <a:solidFill>
                  <a:srgbClr val="174A80"/>
                </a:solidFill>
                <a:latin typeface="Quicksand Medium"/>
                <a:ea typeface="Quicksand Medium"/>
                <a:cs typeface="Quicksand Medium"/>
                <a:sym typeface="Quicksand Medium"/>
              </a:defRPr>
            </a:lvl7pPr>
            <a:lvl8pPr marL="3657600" marR="0" lvl="7" indent="-330200" algn="l" rtl="0">
              <a:lnSpc>
                <a:spcPct val="100000"/>
              </a:lnSpc>
              <a:spcBef>
                <a:spcPts val="0"/>
              </a:spcBef>
              <a:spcAft>
                <a:spcPts val="0"/>
              </a:spcAft>
              <a:buClr>
                <a:srgbClr val="174A80"/>
              </a:buClr>
              <a:buSzPts val="1600"/>
              <a:buFont typeface="Quicksand Medium"/>
              <a:buChar char="○"/>
              <a:defRPr sz="1600" b="0" i="0" u="none" strike="noStrike" cap="none">
                <a:solidFill>
                  <a:srgbClr val="174A80"/>
                </a:solidFill>
                <a:latin typeface="Quicksand Medium"/>
                <a:ea typeface="Quicksand Medium"/>
                <a:cs typeface="Quicksand Medium"/>
                <a:sym typeface="Quicksand Medium"/>
              </a:defRPr>
            </a:lvl8pPr>
            <a:lvl9pPr marL="4114800" marR="0" lvl="8" indent="-330200" algn="l" rtl="0">
              <a:lnSpc>
                <a:spcPct val="100000"/>
              </a:lnSpc>
              <a:spcBef>
                <a:spcPts val="0"/>
              </a:spcBef>
              <a:spcAft>
                <a:spcPts val="0"/>
              </a:spcAft>
              <a:buClr>
                <a:srgbClr val="174A80"/>
              </a:buClr>
              <a:buSzPts val="1600"/>
              <a:buFont typeface="Quicksand Medium"/>
              <a:buChar char="■"/>
              <a:defRPr sz="1600" b="0" i="0" u="none" strike="noStrike" cap="none">
                <a:solidFill>
                  <a:srgbClr val="174A80"/>
                </a:solidFill>
                <a:latin typeface="Quicksand Medium"/>
                <a:ea typeface="Quicksand Medium"/>
                <a:cs typeface="Quicksand Medium"/>
                <a:sym typeface="Quicksand Medium"/>
              </a:defRPr>
            </a:lvl9pPr>
          </a:lstStyle>
          <a:p>
            <a:pPr marL="285750" indent="-285750">
              <a:buClr>
                <a:schemeClr val="accent2"/>
              </a:buClr>
              <a:buFont typeface="Wingdings" panose="05000000000000000000" pitchFamily="2" charset="2"/>
              <a:buChar char="Ø"/>
            </a:pPr>
            <a:r>
              <a:rPr lang="en-US" dirty="0">
                <a:solidFill>
                  <a:schemeClr val="lt1"/>
                </a:solidFill>
                <a:latin typeface="Jua"/>
              </a:rPr>
              <a:t>Based on user’s input</a:t>
            </a:r>
          </a:p>
          <a:p>
            <a:pPr marL="285750" indent="-285750">
              <a:buClr>
                <a:schemeClr val="accent2"/>
              </a:buClr>
              <a:buFont typeface="Wingdings" panose="05000000000000000000" pitchFamily="2" charset="2"/>
              <a:buChar char="Ø"/>
            </a:pPr>
            <a:r>
              <a:rPr lang="en-US" dirty="0">
                <a:solidFill>
                  <a:schemeClr val="lt1"/>
                </a:solidFill>
                <a:latin typeface="Jua"/>
              </a:rPr>
              <a:t>Can train models in real time</a:t>
            </a:r>
          </a:p>
        </p:txBody>
      </p:sp>
    </p:spTree>
    <p:extLst>
      <p:ext uri="{BB962C8B-B14F-4D97-AF65-F5344CB8AC3E}">
        <p14:creationId xmlns:p14="http://schemas.microsoft.com/office/powerpoint/2010/main" val="186591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63"/>
        <p:cNvGrpSpPr/>
        <p:nvPr/>
      </p:nvGrpSpPr>
      <p:grpSpPr>
        <a:xfrm>
          <a:off x="0" y="0"/>
          <a:ext cx="0" cy="0"/>
          <a:chOff x="0" y="0"/>
          <a:chExt cx="0" cy="0"/>
        </a:xfrm>
      </p:grpSpPr>
      <p:sp>
        <p:nvSpPr>
          <p:cNvPr id="3164" name="Google Shape;3164;p34"/>
          <p:cNvSpPr/>
          <p:nvPr/>
        </p:nvSpPr>
        <p:spPr>
          <a:xfrm rot="126755">
            <a:off x="2130001" y="1012294"/>
            <a:ext cx="4703897" cy="332806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3165" name="Google Shape;3165;p34"/>
          <p:cNvSpPr/>
          <p:nvPr/>
        </p:nvSpPr>
        <p:spPr>
          <a:xfrm rot="-135875">
            <a:off x="1909815" y="721845"/>
            <a:ext cx="1088272" cy="940432"/>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3166" name="Google Shape;3166;p34"/>
          <p:cNvSpPr/>
          <p:nvPr/>
        </p:nvSpPr>
        <p:spPr>
          <a:xfrm rot="4829593">
            <a:off x="6015304" y="875314"/>
            <a:ext cx="1088288" cy="940389"/>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3167" name="Google Shape;3167;p34"/>
          <p:cNvSpPr txBox="1">
            <a:spLocks noGrp="1"/>
          </p:cNvSpPr>
          <p:nvPr>
            <p:ph type="title"/>
          </p:nvPr>
        </p:nvSpPr>
        <p:spPr>
          <a:xfrm>
            <a:off x="2497874" y="2607697"/>
            <a:ext cx="3968100" cy="65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t>Team</a:t>
            </a:r>
            <a:endParaRPr sz="8000" dirty="0"/>
          </a:p>
        </p:txBody>
      </p:sp>
      <p:sp>
        <p:nvSpPr>
          <p:cNvPr id="3168" name="Google Shape;3168;p34"/>
          <p:cNvSpPr txBox="1">
            <a:spLocks noGrp="1"/>
          </p:cNvSpPr>
          <p:nvPr>
            <p:ph type="title" idx="2"/>
          </p:nvPr>
        </p:nvSpPr>
        <p:spPr>
          <a:xfrm>
            <a:off x="3965650" y="1378482"/>
            <a:ext cx="1032600" cy="65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03</a:t>
            </a:r>
            <a:endParaRPr sz="6000" dirty="0"/>
          </a:p>
        </p:txBody>
      </p:sp>
      <p:grpSp>
        <p:nvGrpSpPr>
          <p:cNvPr id="3171" name="Google Shape;3171;p34"/>
          <p:cNvGrpSpPr/>
          <p:nvPr/>
        </p:nvGrpSpPr>
        <p:grpSpPr>
          <a:xfrm>
            <a:off x="8569288" y="4423863"/>
            <a:ext cx="194021" cy="191487"/>
            <a:chOff x="6232000" y="1435050"/>
            <a:chExt cx="488225" cy="481850"/>
          </a:xfrm>
        </p:grpSpPr>
        <p:sp>
          <p:nvSpPr>
            <p:cNvPr id="3172" name="Google Shape;3172;p34"/>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173" name="Google Shape;3173;p34"/>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174" name="Google Shape;3174;p34"/>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175" name="Google Shape;3175;p34"/>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176" name="Google Shape;3176;p34"/>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177" name="Google Shape;3177;p34">
            <a:hlinkClick r:id="rId3" action="ppaction://hlinksldjump"/>
          </p:cNvPr>
          <p:cNvSpPr txBox="1"/>
          <p:nvPr/>
        </p:nvSpPr>
        <p:spPr>
          <a:xfrm>
            <a:off x="8416250" y="607452"/>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01</a:t>
            </a:r>
            <a:endParaRPr sz="1500" b="1" dirty="0">
              <a:solidFill>
                <a:schemeClr val="dk1"/>
              </a:solidFill>
              <a:latin typeface="Jua"/>
              <a:ea typeface="Jua"/>
              <a:cs typeface="Jua"/>
              <a:sym typeface="Jua"/>
            </a:endParaRPr>
          </a:p>
        </p:txBody>
      </p:sp>
      <p:sp>
        <p:nvSpPr>
          <p:cNvPr id="3178" name="Google Shape;3178;p34">
            <a:hlinkClick r:id="rId4" action="ppaction://hlinksldjump"/>
          </p:cNvPr>
          <p:cNvSpPr txBox="1"/>
          <p:nvPr/>
        </p:nvSpPr>
        <p:spPr>
          <a:xfrm>
            <a:off x="8416250" y="117177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02</a:t>
            </a:r>
            <a:endParaRPr sz="1500" b="1" dirty="0">
              <a:solidFill>
                <a:schemeClr val="dk1"/>
              </a:solidFill>
              <a:latin typeface="Jua"/>
              <a:ea typeface="Jua"/>
              <a:cs typeface="Jua"/>
              <a:sym typeface="Jua"/>
            </a:endParaRPr>
          </a:p>
        </p:txBody>
      </p:sp>
      <p:sp>
        <p:nvSpPr>
          <p:cNvPr id="3179" name="Google Shape;3179;p34">
            <a:hlinkClick r:id="rId3" action="ppaction://hlinksldjump"/>
          </p:cNvPr>
          <p:cNvSpPr txBox="1"/>
          <p:nvPr/>
        </p:nvSpPr>
        <p:spPr>
          <a:xfrm>
            <a:off x="8416250" y="1709824"/>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03</a:t>
            </a:r>
            <a:endParaRPr sz="1500" b="1" dirty="0">
              <a:solidFill>
                <a:schemeClr val="dk1"/>
              </a:solidFill>
              <a:latin typeface="Jua"/>
              <a:ea typeface="Jua"/>
              <a:cs typeface="Jua"/>
              <a:sym typeface="Jua"/>
            </a:endParaRPr>
          </a:p>
        </p:txBody>
      </p:sp>
      <p:sp>
        <p:nvSpPr>
          <p:cNvPr id="3183" name="Google Shape;3183;p34">
            <a:hlinkClick r:id="rId5" action="ppaction://hlinksldjump"/>
          </p:cNvPr>
          <p:cNvSpPr/>
          <p:nvPr/>
        </p:nvSpPr>
        <p:spPr>
          <a:xfrm>
            <a:off x="8473075" y="4372025"/>
            <a:ext cx="443400" cy="29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4" name="Google Shape;3184;p34">
            <a:hlinkClick r:id="" action="ppaction://noaction"/>
          </p:cNvPr>
          <p:cNvSpPr/>
          <p:nvPr/>
        </p:nvSpPr>
        <p:spPr>
          <a:xfrm rot="-2700000">
            <a:off x="94578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5" name="Google Shape;3185;p34">
            <a:hlinkClick r:id="" action="ppaction://noaction"/>
          </p:cNvPr>
          <p:cNvSpPr/>
          <p:nvPr/>
        </p:nvSpPr>
        <p:spPr>
          <a:xfrm rot="8100000">
            <a:off x="802723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84"/>
        <p:cNvGrpSpPr/>
        <p:nvPr/>
      </p:nvGrpSpPr>
      <p:grpSpPr>
        <a:xfrm>
          <a:off x="0" y="0"/>
          <a:ext cx="0" cy="0"/>
          <a:chOff x="0" y="0"/>
          <a:chExt cx="0" cy="0"/>
        </a:xfrm>
      </p:grpSpPr>
      <p:sp>
        <p:nvSpPr>
          <p:cNvPr id="3785" name="Google Shape;3785;p40"/>
          <p:cNvSpPr txBox="1">
            <a:spLocks noGrp="1"/>
          </p:cNvSpPr>
          <p:nvPr>
            <p:ph type="title"/>
          </p:nvPr>
        </p:nvSpPr>
        <p:spPr>
          <a:xfrm>
            <a:off x="726225" y="441350"/>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dirty="0"/>
              <a:t>Team</a:t>
            </a:r>
            <a:endParaRPr dirty="0"/>
          </a:p>
        </p:txBody>
      </p:sp>
      <p:grpSp>
        <p:nvGrpSpPr>
          <p:cNvPr id="3790" name="Google Shape;3790;p40"/>
          <p:cNvGrpSpPr/>
          <p:nvPr/>
        </p:nvGrpSpPr>
        <p:grpSpPr>
          <a:xfrm>
            <a:off x="1400455" y="1050991"/>
            <a:ext cx="859985" cy="1177245"/>
            <a:chOff x="1375763" y="825203"/>
            <a:chExt cx="1189776" cy="1629246"/>
          </a:xfrm>
        </p:grpSpPr>
        <p:sp>
          <p:nvSpPr>
            <p:cNvPr id="3791" name="Google Shape;3791;p40"/>
            <p:cNvSpPr/>
            <p:nvPr/>
          </p:nvSpPr>
          <p:spPr>
            <a:xfrm>
              <a:off x="1430339" y="1319249"/>
              <a:ext cx="1135200" cy="1135200"/>
            </a:xfrm>
            <a:prstGeom prst="rect">
              <a:avLst/>
            </a:prstGeom>
            <a:solidFill>
              <a:srgbClr val="000000">
                <a:alpha val="8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2" name="Google Shape;3792;p40"/>
            <p:cNvSpPr/>
            <p:nvPr/>
          </p:nvSpPr>
          <p:spPr>
            <a:xfrm>
              <a:off x="1375763" y="1277296"/>
              <a:ext cx="1135200" cy="113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93" name="Google Shape;3793;p40"/>
            <p:cNvGrpSpPr/>
            <p:nvPr/>
          </p:nvGrpSpPr>
          <p:grpSpPr>
            <a:xfrm>
              <a:off x="1521061" y="1475496"/>
              <a:ext cx="844095" cy="810773"/>
              <a:chOff x="5034000" y="1146325"/>
              <a:chExt cx="1066450" cy="1024350"/>
            </a:xfrm>
          </p:grpSpPr>
          <p:sp>
            <p:nvSpPr>
              <p:cNvPr id="3794" name="Google Shape;3794;p40"/>
              <p:cNvSpPr/>
              <p:nvPr/>
            </p:nvSpPr>
            <p:spPr>
              <a:xfrm>
                <a:off x="5034000" y="1146325"/>
                <a:ext cx="1066450" cy="1024350"/>
              </a:xfrm>
              <a:custGeom>
                <a:avLst/>
                <a:gdLst/>
                <a:ahLst/>
                <a:cxnLst/>
                <a:rect l="l" t="t" r="r" b="b"/>
                <a:pathLst>
                  <a:path w="42658" h="40974" extrusionOk="0">
                    <a:moveTo>
                      <a:pt x="21208" y="4831"/>
                    </a:moveTo>
                    <a:cubicBezTo>
                      <a:pt x="25067" y="4831"/>
                      <a:pt x="28940" y="6145"/>
                      <a:pt x="31830" y="8723"/>
                    </a:cubicBezTo>
                    <a:cubicBezTo>
                      <a:pt x="36567" y="12958"/>
                      <a:pt x="38597" y="20101"/>
                      <a:pt x="36141" y="26091"/>
                    </a:cubicBezTo>
                    <a:cubicBezTo>
                      <a:pt x="33754" y="31923"/>
                      <a:pt x="27768" y="35870"/>
                      <a:pt x="21503" y="35870"/>
                    </a:cubicBezTo>
                    <a:cubicBezTo>
                      <a:pt x="21387" y="35870"/>
                      <a:pt x="21270" y="35868"/>
                      <a:pt x="21153" y="35866"/>
                    </a:cubicBezTo>
                    <a:cubicBezTo>
                      <a:pt x="21103" y="35866"/>
                      <a:pt x="21053" y="35866"/>
                      <a:pt x="21028" y="35841"/>
                    </a:cubicBezTo>
                    <a:cubicBezTo>
                      <a:pt x="20898" y="35844"/>
                      <a:pt x="20768" y="35846"/>
                      <a:pt x="20639" y="35846"/>
                    </a:cubicBezTo>
                    <a:cubicBezTo>
                      <a:pt x="13791" y="35846"/>
                      <a:pt x="7387" y="30677"/>
                      <a:pt x="5714" y="24036"/>
                    </a:cubicBezTo>
                    <a:cubicBezTo>
                      <a:pt x="4211" y="17946"/>
                      <a:pt x="7068" y="11329"/>
                      <a:pt x="12030" y="7695"/>
                    </a:cubicBezTo>
                    <a:cubicBezTo>
                      <a:pt x="14675" y="5775"/>
                      <a:pt x="17936" y="4831"/>
                      <a:pt x="21208" y="4831"/>
                    </a:cubicBezTo>
                    <a:close/>
                    <a:moveTo>
                      <a:pt x="24537" y="1"/>
                    </a:moveTo>
                    <a:cubicBezTo>
                      <a:pt x="23233" y="1054"/>
                      <a:pt x="22055" y="2231"/>
                      <a:pt x="21028" y="3560"/>
                    </a:cubicBezTo>
                    <a:cubicBezTo>
                      <a:pt x="20965" y="3635"/>
                      <a:pt x="20865" y="3673"/>
                      <a:pt x="20762" y="3673"/>
                    </a:cubicBezTo>
                    <a:cubicBezTo>
                      <a:pt x="20658" y="3673"/>
                      <a:pt x="20552" y="3635"/>
                      <a:pt x="20476" y="3560"/>
                    </a:cubicBezTo>
                    <a:cubicBezTo>
                      <a:pt x="19474" y="2482"/>
                      <a:pt x="18446" y="1404"/>
                      <a:pt x="17444" y="302"/>
                    </a:cubicBezTo>
                    <a:cubicBezTo>
                      <a:pt x="16416" y="1755"/>
                      <a:pt x="15664" y="3309"/>
                      <a:pt x="15138" y="5013"/>
                    </a:cubicBezTo>
                    <a:cubicBezTo>
                      <a:pt x="15088" y="5164"/>
                      <a:pt x="14988" y="5214"/>
                      <a:pt x="14862" y="5214"/>
                    </a:cubicBezTo>
                    <a:cubicBezTo>
                      <a:pt x="14803" y="5333"/>
                      <a:pt x="14696" y="5405"/>
                      <a:pt x="14568" y="5405"/>
                    </a:cubicBezTo>
                    <a:cubicBezTo>
                      <a:pt x="14534" y="5405"/>
                      <a:pt x="14498" y="5400"/>
                      <a:pt x="14461" y="5389"/>
                    </a:cubicBezTo>
                    <a:cubicBezTo>
                      <a:pt x="13609" y="5039"/>
                      <a:pt x="12757" y="4688"/>
                      <a:pt x="11905" y="4312"/>
                    </a:cubicBezTo>
                    <a:cubicBezTo>
                      <a:pt x="11504" y="4136"/>
                      <a:pt x="11078" y="3961"/>
                      <a:pt x="10652" y="3785"/>
                    </a:cubicBezTo>
                    <a:cubicBezTo>
                      <a:pt x="9925" y="3836"/>
                      <a:pt x="9599" y="4186"/>
                      <a:pt x="9649" y="4863"/>
                    </a:cubicBezTo>
                    <a:cubicBezTo>
                      <a:pt x="9173" y="5891"/>
                      <a:pt x="9499" y="8196"/>
                      <a:pt x="8597" y="8973"/>
                    </a:cubicBezTo>
                    <a:cubicBezTo>
                      <a:pt x="8327" y="9206"/>
                      <a:pt x="7951" y="9271"/>
                      <a:pt x="7557" y="9271"/>
                    </a:cubicBezTo>
                    <a:cubicBezTo>
                      <a:pt x="7144" y="9271"/>
                      <a:pt x="6712" y="9200"/>
                      <a:pt x="6366" y="9174"/>
                    </a:cubicBezTo>
                    <a:cubicBezTo>
                      <a:pt x="6056" y="9160"/>
                      <a:pt x="5751" y="9135"/>
                      <a:pt x="5470" y="9135"/>
                    </a:cubicBezTo>
                    <a:cubicBezTo>
                      <a:pt x="4731" y="9135"/>
                      <a:pt x="4158" y="9310"/>
                      <a:pt x="4085" y="10327"/>
                    </a:cubicBezTo>
                    <a:cubicBezTo>
                      <a:pt x="3985" y="11404"/>
                      <a:pt x="4712" y="12658"/>
                      <a:pt x="5188" y="13560"/>
                    </a:cubicBezTo>
                    <a:cubicBezTo>
                      <a:pt x="5301" y="13729"/>
                      <a:pt x="5118" y="13941"/>
                      <a:pt x="4945" y="13941"/>
                    </a:cubicBezTo>
                    <a:cubicBezTo>
                      <a:pt x="4887" y="13941"/>
                      <a:pt x="4831" y="13917"/>
                      <a:pt x="4787" y="13861"/>
                    </a:cubicBezTo>
                    <a:cubicBezTo>
                      <a:pt x="4787" y="13861"/>
                      <a:pt x="4787" y="13861"/>
                      <a:pt x="4762" y="13836"/>
                    </a:cubicBezTo>
                    <a:lnTo>
                      <a:pt x="4737" y="13861"/>
                    </a:lnTo>
                    <a:cubicBezTo>
                      <a:pt x="4862" y="14011"/>
                      <a:pt x="4862" y="14287"/>
                      <a:pt x="4662" y="14387"/>
                    </a:cubicBezTo>
                    <a:cubicBezTo>
                      <a:pt x="3409" y="15114"/>
                      <a:pt x="2005" y="15590"/>
                      <a:pt x="602" y="15966"/>
                    </a:cubicBezTo>
                    <a:cubicBezTo>
                      <a:pt x="1454" y="17344"/>
                      <a:pt x="2331" y="18748"/>
                      <a:pt x="3158" y="20151"/>
                    </a:cubicBezTo>
                    <a:cubicBezTo>
                      <a:pt x="3484" y="20653"/>
                      <a:pt x="3810" y="21004"/>
                      <a:pt x="3634" y="21580"/>
                    </a:cubicBezTo>
                    <a:cubicBezTo>
                      <a:pt x="3484" y="22031"/>
                      <a:pt x="2707" y="22457"/>
                      <a:pt x="2356" y="22733"/>
                    </a:cubicBezTo>
                    <a:cubicBezTo>
                      <a:pt x="2005" y="23034"/>
                      <a:pt x="426" y="23961"/>
                      <a:pt x="326" y="24387"/>
                    </a:cubicBezTo>
                    <a:cubicBezTo>
                      <a:pt x="0" y="25941"/>
                      <a:pt x="3684" y="27094"/>
                      <a:pt x="4712" y="27395"/>
                    </a:cubicBezTo>
                    <a:cubicBezTo>
                      <a:pt x="4787" y="27420"/>
                      <a:pt x="4837" y="27495"/>
                      <a:pt x="4862" y="27570"/>
                    </a:cubicBezTo>
                    <a:cubicBezTo>
                      <a:pt x="5013" y="27670"/>
                      <a:pt x="5088" y="27871"/>
                      <a:pt x="4963" y="28046"/>
                    </a:cubicBezTo>
                    <a:cubicBezTo>
                      <a:pt x="4186" y="29074"/>
                      <a:pt x="3409" y="30101"/>
                      <a:pt x="2632" y="31104"/>
                    </a:cubicBezTo>
                    <a:cubicBezTo>
                      <a:pt x="4712" y="31530"/>
                      <a:pt x="6792" y="31931"/>
                      <a:pt x="8872" y="32332"/>
                    </a:cubicBezTo>
                    <a:cubicBezTo>
                      <a:pt x="9048" y="32382"/>
                      <a:pt x="9198" y="32608"/>
                      <a:pt x="9123" y="32783"/>
                    </a:cubicBezTo>
                    <a:cubicBezTo>
                      <a:pt x="8572" y="34187"/>
                      <a:pt x="8221" y="35540"/>
                      <a:pt x="8070" y="37019"/>
                    </a:cubicBezTo>
                    <a:cubicBezTo>
                      <a:pt x="9850" y="36568"/>
                      <a:pt x="11629" y="36141"/>
                      <a:pt x="13384" y="35715"/>
                    </a:cubicBezTo>
                    <a:cubicBezTo>
                      <a:pt x="13413" y="35709"/>
                      <a:pt x="13443" y="35706"/>
                      <a:pt x="13473" y="35706"/>
                    </a:cubicBezTo>
                    <a:cubicBezTo>
                      <a:pt x="13675" y="35706"/>
                      <a:pt x="13882" y="35848"/>
                      <a:pt x="13860" y="36066"/>
                    </a:cubicBezTo>
                    <a:cubicBezTo>
                      <a:pt x="13735" y="37244"/>
                      <a:pt x="13609" y="38422"/>
                      <a:pt x="13509" y="39625"/>
                    </a:cubicBezTo>
                    <a:cubicBezTo>
                      <a:pt x="15314" y="39024"/>
                      <a:pt x="17043" y="38297"/>
                      <a:pt x="18747" y="37420"/>
                    </a:cubicBezTo>
                    <a:cubicBezTo>
                      <a:pt x="18800" y="37393"/>
                      <a:pt x="18856" y="37381"/>
                      <a:pt x="18911" y="37381"/>
                    </a:cubicBezTo>
                    <a:cubicBezTo>
                      <a:pt x="19066" y="37381"/>
                      <a:pt x="19211" y="37479"/>
                      <a:pt x="19248" y="37645"/>
                    </a:cubicBezTo>
                    <a:cubicBezTo>
                      <a:pt x="19374" y="38121"/>
                      <a:pt x="19875" y="40828"/>
                      <a:pt x="20351" y="40953"/>
                    </a:cubicBezTo>
                    <a:cubicBezTo>
                      <a:pt x="20401" y="40967"/>
                      <a:pt x="20449" y="40974"/>
                      <a:pt x="20497" y="40974"/>
                    </a:cubicBezTo>
                    <a:cubicBezTo>
                      <a:pt x="21490" y="40974"/>
                      <a:pt x="22112" y="38120"/>
                      <a:pt x="22256" y="37570"/>
                    </a:cubicBezTo>
                    <a:cubicBezTo>
                      <a:pt x="22281" y="37470"/>
                      <a:pt x="22331" y="37420"/>
                      <a:pt x="22406" y="37395"/>
                    </a:cubicBezTo>
                    <a:cubicBezTo>
                      <a:pt x="22426" y="37278"/>
                      <a:pt x="22550" y="37162"/>
                      <a:pt x="22676" y="37162"/>
                    </a:cubicBezTo>
                    <a:cubicBezTo>
                      <a:pt x="22712" y="37162"/>
                      <a:pt x="22748" y="37171"/>
                      <a:pt x="22782" y="37194"/>
                    </a:cubicBezTo>
                    <a:cubicBezTo>
                      <a:pt x="23985" y="37996"/>
                      <a:pt x="25238" y="38898"/>
                      <a:pt x="26567" y="39425"/>
                    </a:cubicBezTo>
                    <a:cubicBezTo>
                      <a:pt x="26857" y="39643"/>
                      <a:pt x="27175" y="39742"/>
                      <a:pt x="27518" y="39742"/>
                    </a:cubicBezTo>
                    <a:cubicBezTo>
                      <a:pt x="27648" y="39742"/>
                      <a:pt x="27782" y="39728"/>
                      <a:pt x="27920" y="39700"/>
                    </a:cubicBezTo>
                    <a:cubicBezTo>
                      <a:pt x="27945" y="39450"/>
                      <a:pt x="27995" y="39224"/>
                      <a:pt x="28045" y="38974"/>
                    </a:cubicBezTo>
                    <a:cubicBezTo>
                      <a:pt x="28396" y="38247"/>
                      <a:pt x="28396" y="36943"/>
                      <a:pt x="28522" y="36141"/>
                    </a:cubicBezTo>
                    <a:cubicBezTo>
                      <a:pt x="28567" y="35961"/>
                      <a:pt x="28754" y="35862"/>
                      <a:pt x="28918" y="35862"/>
                    </a:cubicBezTo>
                    <a:cubicBezTo>
                      <a:pt x="28937" y="35862"/>
                      <a:pt x="28955" y="35863"/>
                      <a:pt x="28973" y="35866"/>
                    </a:cubicBezTo>
                    <a:cubicBezTo>
                      <a:pt x="30652" y="36317"/>
                      <a:pt x="32331" y="36743"/>
                      <a:pt x="34010" y="37194"/>
                    </a:cubicBezTo>
                    <a:cubicBezTo>
                      <a:pt x="34086" y="35640"/>
                      <a:pt x="34061" y="34136"/>
                      <a:pt x="33860" y="32608"/>
                    </a:cubicBezTo>
                    <a:cubicBezTo>
                      <a:pt x="33835" y="32382"/>
                      <a:pt x="34061" y="32207"/>
                      <a:pt x="34261" y="32207"/>
                    </a:cubicBezTo>
                    <a:cubicBezTo>
                      <a:pt x="36116" y="32156"/>
                      <a:pt x="37895" y="31831"/>
                      <a:pt x="39675" y="31254"/>
                    </a:cubicBezTo>
                    <a:cubicBezTo>
                      <a:pt x="39048" y="29801"/>
                      <a:pt x="38446" y="28322"/>
                      <a:pt x="37820" y="26843"/>
                    </a:cubicBezTo>
                    <a:cubicBezTo>
                      <a:pt x="37770" y="26668"/>
                      <a:pt x="37870" y="26467"/>
                      <a:pt x="38020" y="26392"/>
                    </a:cubicBezTo>
                    <a:cubicBezTo>
                      <a:pt x="39399" y="25490"/>
                      <a:pt x="40777" y="24562"/>
                      <a:pt x="42181" y="23660"/>
                    </a:cubicBezTo>
                    <a:cubicBezTo>
                      <a:pt x="41053" y="22858"/>
                      <a:pt x="39900" y="22056"/>
                      <a:pt x="38772" y="21254"/>
                    </a:cubicBezTo>
                    <a:cubicBezTo>
                      <a:pt x="38452" y="20998"/>
                      <a:pt x="38660" y="20504"/>
                      <a:pt x="38976" y="20504"/>
                    </a:cubicBezTo>
                    <a:cubicBezTo>
                      <a:pt x="39031" y="20504"/>
                      <a:pt x="39089" y="20519"/>
                      <a:pt x="39148" y="20552"/>
                    </a:cubicBezTo>
                    <a:cubicBezTo>
                      <a:pt x="40326" y="20026"/>
                      <a:pt x="41504" y="19475"/>
                      <a:pt x="42657" y="18948"/>
                    </a:cubicBezTo>
                    <a:cubicBezTo>
                      <a:pt x="41304" y="18222"/>
                      <a:pt x="39950" y="17470"/>
                      <a:pt x="38597" y="16743"/>
                    </a:cubicBezTo>
                    <a:cubicBezTo>
                      <a:pt x="38371" y="16643"/>
                      <a:pt x="38371" y="16342"/>
                      <a:pt x="38522" y="16166"/>
                    </a:cubicBezTo>
                    <a:cubicBezTo>
                      <a:pt x="39324" y="15289"/>
                      <a:pt x="40151" y="14387"/>
                      <a:pt x="40978" y="13510"/>
                    </a:cubicBezTo>
                    <a:cubicBezTo>
                      <a:pt x="39374" y="12858"/>
                      <a:pt x="37795" y="12206"/>
                      <a:pt x="36191" y="11580"/>
                    </a:cubicBezTo>
                    <a:cubicBezTo>
                      <a:pt x="36015" y="11505"/>
                      <a:pt x="35865" y="11329"/>
                      <a:pt x="35940" y="11129"/>
                    </a:cubicBezTo>
                    <a:cubicBezTo>
                      <a:pt x="36366" y="9951"/>
                      <a:pt x="36767" y="8773"/>
                      <a:pt x="37193" y="7595"/>
                    </a:cubicBezTo>
                    <a:cubicBezTo>
                      <a:pt x="35414" y="7369"/>
                      <a:pt x="33609" y="7119"/>
                      <a:pt x="31805" y="6893"/>
                    </a:cubicBezTo>
                    <a:cubicBezTo>
                      <a:pt x="31554" y="6868"/>
                      <a:pt x="31429" y="6693"/>
                      <a:pt x="31454" y="6442"/>
                    </a:cubicBezTo>
                    <a:cubicBezTo>
                      <a:pt x="31680" y="5114"/>
                      <a:pt x="31880" y="3785"/>
                      <a:pt x="32106" y="2457"/>
                    </a:cubicBezTo>
                    <a:lnTo>
                      <a:pt x="32106" y="2457"/>
                    </a:lnTo>
                    <a:cubicBezTo>
                      <a:pt x="30301" y="2883"/>
                      <a:pt x="28547" y="3434"/>
                      <a:pt x="26842" y="4136"/>
                    </a:cubicBezTo>
                    <a:cubicBezTo>
                      <a:pt x="26811" y="4147"/>
                      <a:pt x="26776" y="4152"/>
                      <a:pt x="26741" y="4152"/>
                    </a:cubicBezTo>
                    <a:cubicBezTo>
                      <a:pt x="26606" y="4152"/>
                      <a:pt x="26456" y="4080"/>
                      <a:pt x="26416" y="3961"/>
                    </a:cubicBezTo>
                    <a:cubicBezTo>
                      <a:pt x="25790" y="2632"/>
                      <a:pt x="25163" y="1329"/>
                      <a:pt x="24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5" name="Google Shape;3795;p40"/>
              <p:cNvSpPr/>
              <p:nvPr/>
            </p:nvSpPr>
            <p:spPr>
              <a:xfrm>
                <a:off x="5154300" y="1287000"/>
                <a:ext cx="812050" cy="741575"/>
              </a:xfrm>
              <a:custGeom>
                <a:avLst/>
                <a:gdLst/>
                <a:ahLst/>
                <a:cxnLst/>
                <a:rect l="l" t="t" r="r" b="b"/>
                <a:pathLst>
                  <a:path w="32482" h="29663" extrusionOk="0">
                    <a:moveTo>
                      <a:pt x="7291" y="16954"/>
                    </a:moveTo>
                    <a:cubicBezTo>
                      <a:pt x="8354" y="16954"/>
                      <a:pt x="9065" y="18031"/>
                      <a:pt x="8697" y="19036"/>
                    </a:cubicBezTo>
                    <a:cubicBezTo>
                      <a:pt x="8647" y="19111"/>
                      <a:pt x="8622" y="19211"/>
                      <a:pt x="8572" y="19286"/>
                    </a:cubicBezTo>
                    <a:cubicBezTo>
                      <a:pt x="8572" y="19311"/>
                      <a:pt x="8572" y="19336"/>
                      <a:pt x="8547" y="19336"/>
                    </a:cubicBezTo>
                    <a:cubicBezTo>
                      <a:pt x="8336" y="19925"/>
                      <a:pt x="7844" y="20179"/>
                      <a:pt x="7321" y="20179"/>
                    </a:cubicBezTo>
                    <a:cubicBezTo>
                      <a:pt x="6663" y="20179"/>
                      <a:pt x="5955" y="19778"/>
                      <a:pt x="5689" y="19136"/>
                    </a:cubicBezTo>
                    <a:cubicBezTo>
                      <a:pt x="5238" y="18083"/>
                      <a:pt x="6141" y="17031"/>
                      <a:pt x="7218" y="16955"/>
                    </a:cubicBezTo>
                    <a:cubicBezTo>
                      <a:pt x="7243" y="16954"/>
                      <a:pt x="7267" y="16954"/>
                      <a:pt x="7291" y="16954"/>
                    </a:cubicBezTo>
                    <a:close/>
                    <a:moveTo>
                      <a:pt x="27063" y="17272"/>
                    </a:moveTo>
                    <a:cubicBezTo>
                      <a:pt x="27226" y="17272"/>
                      <a:pt x="27397" y="17314"/>
                      <a:pt x="27569" y="17407"/>
                    </a:cubicBezTo>
                    <a:cubicBezTo>
                      <a:pt x="27594" y="17407"/>
                      <a:pt x="27619" y="17432"/>
                      <a:pt x="27644" y="17457"/>
                    </a:cubicBezTo>
                    <a:cubicBezTo>
                      <a:pt x="28346" y="17507"/>
                      <a:pt x="28948" y="18158"/>
                      <a:pt x="28973" y="18885"/>
                    </a:cubicBezTo>
                    <a:cubicBezTo>
                      <a:pt x="28998" y="19788"/>
                      <a:pt x="28246" y="20489"/>
                      <a:pt x="27369" y="20514"/>
                    </a:cubicBezTo>
                    <a:cubicBezTo>
                      <a:pt x="26467" y="20514"/>
                      <a:pt x="25715" y="19838"/>
                      <a:pt x="25715" y="18935"/>
                    </a:cubicBezTo>
                    <a:cubicBezTo>
                      <a:pt x="25694" y="18172"/>
                      <a:pt x="26302" y="17272"/>
                      <a:pt x="27063" y="17272"/>
                    </a:cubicBezTo>
                    <a:close/>
                    <a:moveTo>
                      <a:pt x="7143" y="21517"/>
                    </a:moveTo>
                    <a:cubicBezTo>
                      <a:pt x="7569" y="21542"/>
                      <a:pt x="8020" y="21517"/>
                      <a:pt x="8446" y="21617"/>
                    </a:cubicBezTo>
                    <a:cubicBezTo>
                      <a:pt x="9198" y="21843"/>
                      <a:pt x="8973" y="22870"/>
                      <a:pt x="8271" y="22920"/>
                    </a:cubicBezTo>
                    <a:cubicBezTo>
                      <a:pt x="8202" y="22929"/>
                      <a:pt x="8133" y="22932"/>
                      <a:pt x="8063" y="22932"/>
                    </a:cubicBezTo>
                    <a:cubicBezTo>
                      <a:pt x="7700" y="22932"/>
                      <a:pt x="7325" y="22837"/>
                      <a:pt x="6968" y="22795"/>
                    </a:cubicBezTo>
                    <a:cubicBezTo>
                      <a:pt x="6542" y="22720"/>
                      <a:pt x="6116" y="22645"/>
                      <a:pt x="5689" y="22519"/>
                    </a:cubicBezTo>
                    <a:cubicBezTo>
                      <a:pt x="5113" y="22369"/>
                      <a:pt x="5288" y="21567"/>
                      <a:pt x="5815" y="21542"/>
                    </a:cubicBezTo>
                    <a:cubicBezTo>
                      <a:pt x="6266" y="21517"/>
                      <a:pt x="6692" y="21517"/>
                      <a:pt x="7143" y="21517"/>
                    </a:cubicBezTo>
                    <a:close/>
                    <a:moveTo>
                      <a:pt x="27041" y="21517"/>
                    </a:moveTo>
                    <a:cubicBezTo>
                      <a:pt x="27938" y="21517"/>
                      <a:pt x="27938" y="22946"/>
                      <a:pt x="27041" y="22946"/>
                    </a:cubicBezTo>
                    <a:cubicBezTo>
                      <a:pt x="27033" y="22946"/>
                      <a:pt x="27026" y="22946"/>
                      <a:pt x="27018" y="22945"/>
                    </a:cubicBezTo>
                    <a:cubicBezTo>
                      <a:pt x="26241" y="22920"/>
                      <a:pt x="25414" y="22870"/>
                      <a:pt x="24637" y="22770"/>
                    </a:cubicBezTo>
                    <a:cubicBezTo>
                      <a:pt x="24111" y="22695"/>
                      <a:pt x="24111" y="21793"/>
                      <a:pt x="24637" y="21717"/>
                    </a:cubicBezTo>
                    <a:cubicBezTo>
                      <a:pt x="25414" y="21617"/>
                      <a:pt x="26241" y="21542"/>
                      <a:pt x="27018" y="21517"/>
                    </a:cubicBezTo>
                    <a:cubicBezTo>
                      <a:pt x="27026" y="21517"/>
                      <a:pt x="27033" y="21517"/>
                      <a:pt x="27041" y="21517"/>
                    </a:cubicBezTo>
                    <a:close/>
                    <a:moveTo>
                      <a:pt x="19273" y="20898"/>
                    </a:moveTo>
                    <a:cubicBezTo>
                      <a:pt x="19452" y="20898"/>
                      <a:pt x="19630" y="20995"/>
                      <a:pt x="19700" y="21216"/>
                    </a:cubicBezTo>
                    <a:cubicBezTo>
                      <a:pt x="20326" y="23321"/>
                      <a:pt x="18873" y="25803"/>
                      <a:pt x="16592" y="26028"/>
                    </a:cubicBezTo>
                    <a:cubicBezTo>
                      <a:pt x="16479" y="26040"/>
                      <a:pt x="16367" y="26045"/>
                      <a:pt x="16255" y="26045"/>
                    </a:cubicBezTo>
                    <a:cubicBezTo>
                      <a:pt x="14172" y="26045"/>
                      <a:pt x="12450" y="24088"/>
                      <a:pt x="12807" y="22018"/>
                    </a:cubicBezTo>
                    <a:cubicBezTo>
                      <a:pt x="12832" y="21993"/>
                      <a:pt x="12832" y="21993"/>
                      <a:pt x="12857" y="21968"/>
                    </a:cubicBezTo>
                    <a:cubicBezTo>
                      <a:pt x="12786" y="21778"/>
                      <a:pt x="12895" y="21565"/>
                      <a:pt x="13099" y="21565"/>
                    </a:cubicBezTo>
                    <a:cubicBezTo>
                      <a:pt x="13110" y="21565"/>
                      <a:pt x="13122" y="21566"/>
                      <a:pt x="13133" y="21567"/>
                    </a:cubicBezTo>
                    <a:cubicBezTo>
                      <a:pt x="13747" y="21600"/>
                      <a:pt x="14350" y="21622"/>
                      <a:pt x="14949" y="21622"/>
                    </a:cubicBezTo>
                    <a:cubicBezTo>
                      <a:pt x="16183" y="21622"/>
                      <a:pt x="17398" y="21528"/>
                      <a:pt x="18647" y="21241"/>
                    </a:cubicBezTo>
                    <a:lnTo>
                      <a:pt x="18822" y="21241"/>
                    </a:lnTo>
                    <a:cubicBezTo>
                      <a:pt x="18863" y="21027"/>
                      <a:pt x="19068" y="20898"/>
                      <a:pt x="19273" y="20898"/>
                    </a:cubicBezTo>
                    <a:close/>
                    <a:moveTo>
                      <a:pt x="16551" y="1"/>
                    </a:moveTo>
                    <a:cubicBezTo>
                      <a:pt x="12580" y="1"/>
                      <a:pt x="8619" y="1497"/>
                      <a:pt x="5790" y="4399"/>
                    </a:cubicBezTo>
                    <a:cubicBezTo>
                      <a:pt x="1604" y="8685"/>
                      <a:pt x="0" y="15276"/>
                      <a:pt x="2607" y="20790"/>
                    </a:cubicBezTo>
                    <a:cubicBezTo>
                      <a:pt x="5063" y="25978"/>
                      <a:pt x="10351" y="29311"/>
                      <a:pt x="15990" y="29662"/>
                    </a:cubicBezTo>
                    <a:cubicBezTo>
                      <a:pt x="16040" y="29537"/>
                      <a:pt x="16166" y="29437"/>
                      <a:pt x="16341" y="29437"/>
                    </a:cubicBezTo>
                    <a:cubicBezTo>
                      <a:pt x="16443" y="29439"/>
                      <a:pt x="16546" y="29440"/>
                      <a:pt x="16648" y="29440"/>
                    </a:cubicBezTo>
                    <a:cubicBezTo>
                      <a:pt x="23455" y="29440"/>
                      <a:pt x="29971" y="24523"/>
                      <a:pt x="31329" y="17732"/>
                    </a:cubicBezTo>
                    <a:cubicBezTo>
                      <a:pt x="32482" y="11968"/>
                      <a:pt x="29750" y="5702"/>
                      <a:pt x="24888" y="2469"/>
                    </a:cubicBezTo>
                    <a:cubicBezTo>
                      <a:pt x="22401" y="812"/>
                      <a:pt x="19473" y="1"/>
                      <a:pt x="16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6" name="Google Shape;3796;p40"/>
              <p:cNvSpPr/>
              <p:nvPr/>
            </p:nvSpPr>
            <p:spPr>
              <a:xfrm>
                <a:off x="5796650" y="1718800"/>
                <a:ext cx="82600" cy="81075"/>
              </a:xfrm>
              <a:custGeom>
                <a:avLst/>
                <a:gdLst/>
                <a:ahLst/>
                <a:cxnLst/>
                <a:rect l="l" t="t" r="r" b="b"/>
                <a:pathLst>
                  <a:path w="3304" h="3243" extrusionOk="0">
                    <a:moveTo>
                      <a:pt x="1369" y="0"/>
                    </a:moveTo>
                    <a:cubicBezTo>
                      <a:pt x="608" y="0"/>
                      <a:pt x="0" y="900"/>
                      <a:pt x="21" y="1663"/>
                    </a:cubicBezTo>
                    <a:cubicBezTo>
                      <a:pt x="21" y="2566"/>
                      <a:pt x="773" y="3242"/>
                      <a:pt x="1675" y="3242"/>
                    </a:cubicBezTo>
                    <a:cubicBezTo>
                      <a:pt x="2552" y="3217"/>
                      <a:pt x="3304" y="2516"/>
                      <a:pt x="3279" y="1613"/>
                    </a:cubicBezTo>
                    <a:cubicBezTo>
                      <a:pt x="3254" y="886"/>
                      <a:pt x="2652" y="235"/>
                      <a:pt x="1950" y="185"/>
                    </a:cubicBezTo>
                    <a:cubicBezTo>
                      <a:pt x="1925" y="160"/>
                      <a:pt x="1900" y="135"/>
                      <a:pt x="1875" y="135"/>
                    </a:cubicBezTo>
                    <a:cubicBezTo>
                      <a:pt x="1703" y="42"/>
                      <a:pt x="1532" y="0"/>
                      <a:pt x="136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7" name="Google Shape;3797;p40"/>
              <p:cNvSpPr/>
              <p:nvPr/>
            </p:nvSpPr>
            <p:spPr>
              <a:xfrm>
                <a:off x="5757050" y="1824900"/>
                <a:ext cx="95700" cy="35750"/>
              </a:xfrm>
              <a:custGeom>
                <a:avLst/>
                <a:gdLst/>
                <a:ahLst/>
                <a:cxnLst/>
                <a:rect l="l" t="t" r="r" b="b"/>
                <a:pathLst>
                  <a:path w="3828" h="1430" extrusionOk="0">
                    <a:moveTo>
                      <a:pt x="2931" y="1"/>
                    </a:moveTo>
                    <a:cubicBezTo>
                      <a:pt x="2923" y="1"/>
                      <a:pt x="2916" y="1"/>
                      <a:pt x="2908" y="1"/>
                    </a:cubicBezTo>
                    <a:cubicBezTo>
                      <a:pt x="2131" y="26"/>
                      <a:pt x="1304" y="101"/>
                      <a:pt x="527" y="201"/>
                    </a:cubicBezTo>
                    <a:cubicBezTo>
                      <a:pt x="1" y="277"/>
                      <a:pt x="1" y="1179"/>
                      <a:pt x="527" y="1254"/>
                    </a:cubicBezTo>
                    <a:cubicBezTo>
                      <a:pt x="1304" y="1354"/>
                      <a:pt x="2131" y="1404"/>
                      <a:pt x="2908" y="1429"/>
                    </a:cubicBezTo>
                    <a:cubicBezTo>
                      <a:pt x="2916" y="1430"/>
                      <a:pt x="2923" y="1430"/>
                      <a:pt x="2931" y="1430"/>
                    </a:cubicBezTo>
                    <a:cubicBezTo>
                      <a:pt x="3828" y="1430"/>
                      <a:pt x="3828" y="1"/>
                      <a:pt x="2931" y="1"/>
                    </a:cubicBezTo>
                    <a:close/>
                  </a:path>
                </a:pathLst>
              </a:custGeom>
              <a:solidFill>
                <a:srgbClr val="EEA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8" name="Google Shape;3798;p40"/>
              <p:cNvSpPr/>
              <p:nvPr/>
            </p:nvSpPr>
            <p:spPr>
              <a:xfrm>
                <a:off x="5285250" y="1710825"/>
                <a:ext cx="95675" cy="80675"/>
              </a:xfrm>
              <a:custGeom>
                <a:avLst/>
                <a:gdLst/>
                <a:ahLst/>
                <a:cxnLst/>
                <a:rect l="l" t="t" r="r" b="b"/>
                <a:pathLst>
                  <a:path w="3827" h="3227" extrusionOk="0">
                    <a:moveTo>
                      <a:pt x="2053" y="1"/>
                    </a:moveTo>
                    <a:cubicBezTo>
                      <a:pt x="2029" y="1"/>
                      <a:pt x="2005" y="1"/>
                      <a:pt x="1980" y="2"/>
                    </a:cubicBezTo>
                    <a:cubicBezTo>
                      <a:pt x="903" y="78"/>
                      <a:pt x="0" y="1130"/>
                      <a:pt x="451" y="2183"/>
                    </a:cubicBezTo>
                    <a:cubicBezTo>
                      <a:pt x="717" y="2825"/>
                      <a:pt x="1425" y="3226"/>
                      <a:pt x="2083" y="3226"/>
                    </a:cubicBezTo>
                    <a:cubicBezTo>
                      <a:pt x="2606" y="3226"/>
                      <a:pt x="3098" y="2972"/>
                      <a:pt x="3309" y="2383"/>
                    </a:cubicBezTo>
                    <a:cubicBezTo>
                      <a:pt x="3334" y="2358"/>
                      <a:pt x="3334" y="2358"/>
                      <a:pt x="3334" y="2333"/>
                    </a:cubicBezTo>
                    <a:cubicBezTo>
                      <a:pt x="3384" y="2258"/>
                      <a:pt x="3409" y="2158"/>
                      <a:pt x="3459" y="2083"/>
                    </a:cubicBezTo>
                    <a:cubicBezTo>
                      <a:pt x="3827" y="1078"/>
                      <a:pt x="3116" y="1"/>
                      <a:pt x="2053"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9" name="Google Shape;3799;p40"/>
              <p:cNvSpPr/>
              <p:nvPr/>
            </p:nvSpPr>
            <p:spPr>
              <a:xfrm>
                <a:off x="5282125" y="1824900"/>
                <a:ext cx="102150" cy="35425"/>
              </a:xfrm>
              <a:custGeom>
                <a:avLst/>
                <a:gdLst/>
                <a:ahLst/>
                <a:cxnLst/>
                <a:rect l="l" t="t" r="r" b="b"/>
                <a:pathLst>
                  <a:path w="4086" h="1417" extrusionOk="0">
                    <a:moveTo>
                      <a:pt x="2030" y="1"/>
                    </a:moveTo>
                    <a:cubicBezTo>
                      <a:pt x="1579" y="1"/>
                      <a:pt x="1153" y="1"/>
                      <a:pt x="702" y="26"/>
                    </a:cubicBezTo>
                    <a:cubicBezTo>
                      <a:pt x="175" y="51"/>
                      <a:pt x="0" y="853"/>
                      <a:pt x="576" y="1003"/>
                    </a:cubicBezTo>
                    <a:cubicBezTo>
                      <a:pt x="1003" y="1129"/>
                      <a:pt x="1429" y="1204"/>
                      <a:pt x="1855" y="1279"/>
                    </a:cubicBezTo>
                    <a:cubicBezTo>
                      <a:pt x="2212" y="1321"/>
                      <a:pt x="2587" y="1416"/>
                      <a:pt x="2950" y="1416"/>
                    </a:cubicBezTo>
                    <a:cubicBezTo>
                      <a:pt x="3020" y="1416"/>
                      <a:pt x="3089" y="1413"/>
                      <a:pt x="3158" y="1404"/>
                    </a:cubicBezTo>
                    <a:cubicBezTo>
                      <a:pt x="3860" y="1354"/>
                      <a:pt x="4085" y="327"/>
                      <a:pt x="3333" y="101"/>
                    </a:cubicBezTo>
                    <a:cubicBezTo>
                      <a:pt x="2907" y="1"/>
                      <a:pt x="2456" y="26"/>
                      <a:pt x="2030" y="1"/>
                    </a:cubicBezTo>
                    <a:close/>
                  </a:path>
                </a:pathLst>
              </a:custGeom>
              <a:solidFill>
                <a:srgbClr val="EEA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0" name="Google Shape;3800;p40"/>
              <p:cNvSpPr/>
              <p:nvPr/>
            </p:nvSpPr>
            <p:spPr>
              <a:xfrm rot="-4500710">
                <a:off x="5463449" y="1735467"/>
                <a:ext cx="214601" cy="214601"/>
              </a:xfrm>
              <a:prstGeom prst="chord">
                <a:avLst>
                  <a:gd name="adj1" fmla="val 270000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01" name="Google Shape;3801;p40"/>
            <p:cNvSpPr/>
            <p:nvPr/>
          </p:nvSpPr>
          <p:spPr>
            <a:xfrm rot="-2196712" flipH="1">
              <a:off x="1595491" y="973332"/>
              <a:ext cx="695729" cy="601153"/>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grpSp>
      <p:grpSp>
        <p:nvGrpSpPr>
          <p:cNvPr id="3802" name="Google Shape;3802;p40"/>
          <p:cNvGrpSpPr/>
          <p:nvPr/>
        </p:nvGrpSpPr>
        <p:grpSpPr>
          <a:xfrm>
            <a:off x="1409388" y="2083288"/>
            <a:ext cx="851052" cy="1147666"/>
            <a:chOff x="1079765" y="2679433"/>
            <a:chExt cx="1301716" cy="1793531"/>
          </a:xfrm>
        </p:grpSpPr>
        <p:sp>
          <p:nvSpPr>
            <p:cNvPr id="3803" name="Google Shape;3803;p40"/>
            <p:cNvSpPr/>
            <p:nvPr/>
          </p:nvSpPr>
          <p:spPr>
            <a:xfrm>
              <a:off x="1139481" y="3230964"/>
              <a:ext cx="1242000" cy="1242000"/>
            </a:xfrm>
            <a:prstGeom prst="rect">
              <a:avLst/>
            </a:prstGeom>
            <a:solidFill>
              <a:srgbClr val="000000">
                <a:alpha val="8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4" name="Google Shape;3804;p40"/>
            <p:cNvSpPr/>
            <p:nvPr/>
          </p:nvSpPr>
          <p:spPr>
            <a:xfrm>
              <a:off x="1079765" y="3185058"/>
              <a:ext cx="1242000" cy="124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805" name="Google Shape;3805;p40"/>
            <p:cNvGrpSpPr/>
            <p:nvPr/>
          </p:nvGrpSpPr>
          <p:grpSpPr>
            <a:xfrm>
              <a:off x="1238987" y="3410701"/>
              <a:ext cx="923538" cy="912386"/>
              <a:chOff x="1421050" y="3826925"/>
              <a:chExt cx="1287700" cy="1272150"/>
            </a:xfrm>
          </p:grpSpPr>
          <p:sp>
            <p:nvSpPr>
              <p:cNvPr id="3806" name="Google Shape;3806;p40"/>
              <p:cNvSpPr/>
              <p:nvPr/>
            </p:nvSpPr>
            <p:spPr>
              <a:xfrm>
                <a:off x="1834725" y="4496900"/>
                <a:ext cx="448025" cy="602175"/>
              </a:xfrm>
              <a:custGeom>
                <a:avLst/>
                <a:gdLst/>
                <a:ahLst/>
                <a:cxnLst/>
                <a:rect l="l" t="t" r="r" b="b"/>
                <a:pathLst>
                  <a:path w="17921" h="24087" extrusionOk="0">
                    <a:moveTo>
                      <a:pt x="8271" y="1"/>
                    </a:moveTo>
                    <a:cubicBezTo>
                      <a:pt x="7369" y="2482"/>
                      <a:pt x="5239" y="4462"/>
                      <a:pt x="2732" y="5214"/>
                    </a:cubicBezTo>
                    <a:cubicBezTo>
                      <a:pt x="1981" y="7570"/>
                      <a:pt x="1053" y="9850"/>
                      <a:pt x="1" y="12081"/>
                    </a:cubicBezTo>
                    <a:cubicBezTo>
                      <a:pt x="3184" y="11931"/>
                      <a:pt x="6341" y="11780"/>
                      <a:pt x="9524" y="11605"/>
                    </a:cubicBezTo>
                    <a:cubicBezTo>
                      <a:pt x="9535" y="11604"/>
                      <a:pt x="9545" y="11604"/>
                      <a:pt x="9555" y="11604"/>
                    </a:cubicBezTo>
                    <a:cubicBezTo>
                      <a:pt x="9858" y="11604"/>
                      <a:pt x="9972" y="11964"/>
                      <a:pt x="9875" y="12206"/>
                    </a:cubicBezTo>
                    <a:cubicBezTo>
                      <a:pt x="8196" y="16116"/>
                      <a:pt x="6617" y="20076"/>
                      <a:pt x="5163" y="24086"/>
                    </a:cubicBezTo>
                    <a:cubicBezTo>
                      <a:pt x="10251" y="19374"/>
                      <a:pt x="14136" y="13635"/>
                      <a:pt x="17920" y="7871"/>
                    </a:cubicBezTo>
                    <a:lnTo>
                      <a:pt x="17920" y="7871"/>
                    </a:lnTo>
                    <a:cubicBezTo>
                      <a:pt x="15590" y="7896"/>
                      <a:pt x="13259" y="7896"/>
                      <a:pt x="10928" y="7896"/>
                    </a:cubicBezTo>
                    <a:cubicBezTo>
                      <a:pt x="10627" y="7896"/>
                      <a:pt x="10427" y="7570"/>
                      <a:pt x="10577" y="7294"/>
                    </a:cubicBezTo>
                    <a:cubicBezTo>
                      <a:pt x="11354" y="6041"/>
                      <a:pt x="12206" y="4913"/>
                      <a:pt x="13209" y="3860"/>
                    </a:cubicBezTo>
                    <a:cubicBezTo>
                      <a:pt x="11078" y="3510"/>
                      <a:pt x="9249" y="1956"/>
                      <a:pt x="82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7" name="Google Shape;3807;p40"/>
              <p:cNvSpPr/>
              <p:nvPr/>
            </p:nvSpPr>
            <p:spPr>
              <a:xfrm>
                <a:off x="1421050" y="3826925"/>
                <a:ext cx="1287700" cy="788800"/>
              </a:xfrm>
              <a:custGeom>
                <a:avLst/>
                <a:gdLst/>
                <a:ahLst/>
                <a:cxnLst/>
                <a:rect l="l" t="t" r="r" b="b"/>
                <a:pathLst>
                  <a:path w="51508" h="31552" extrusionOk="0">
                    <a:moveTo>
                      <a:pt x="39169" y="14773"/>
                    </a:moveTo>
                    <a:cubicBezTo>
                      <a:pt x="39507" y="14773"/>
                      <a:pt x="39716" y="15338"/>
                      <a:pt x="39355" y="15496"/>
                    </a:cubicBezTo>
                    <a:cubicBezTo>
                      <a:pt x="38327" y="15948"/>
                      <a:pt x="37350" y="16449"/>
                      <a:pt x="36422" y="17050"/>
                    </a:cubicBezTo>
                    <a:cubicBezTo>
                      <a:pt x="37525" y="16750"/>
                      <a:pt x="38678" y="16449"/>
                      <a:pt x="39806" y="16298"/>
                    </a:cubicBezTo>
                    <a:cubicBezTo>
                      <a:pt x="39822" y="16297"/>
                      <a:pt x="39838" y="16296"/>
                      <a:pt x="39854" y="16296"/>
                    </a:cubicBezTo>
                    <a:cubicBezTo>
                      <a:pt x="40246" y="16296"/>
                      <a:pt x="40415" y="16879"/>
                      <a:pt x="39981" y="16975"/>
                    </a:cubicBezTo>
                    <a:cubicBezTo>
                      <a:pt x="39079" y="17201"/>
                      <a:pt x="38127" y="17326"/>
                      <a:pt x="37199" y="17451"/>
                    </a:cubicBezTo>
                    <a:cubicBezTo>
                      <a:pt x="38503" y="17527"/>
                      <a:pt x="39831" y="17627"/>
                      <a:pt x="41084" y="17928"/>
                    </a:cubicBezTo>
                    <a:cubicBezTo>
                      <a:pt x="41385" y="17978"/>
                      <a:pt x="41285" y="18379"/>
                      <a:pt x="41034" y="18404"/>
                    </a:cubicBezTo>
                    <a:cubicBezTo>
                      <a:pt x="40458" y="18466"/>
                      <a:pt x="39876" y="18490"/>
                      <a:pt x="39292" y="18490"/>
                    </a:cubicBezTo>
                    <a:cubicBezTo>
                      <a:pt x="37743" y="18490"/>
                      <a:pt x="36179" y="18319"/>
                      <a:pt x="34668" y="18228"/>
                    </a:cubicBezTo>
                    <a:cubicBezTo>
                      <a:pt x="34317" y="18203"/>
                      <a:pt x="34041" y="17727"/>
                      <a:pt x="34342" y="17451"/>
                    </a:cubicBezTo>
                    <a:cubicBezTo>
                      <a:pt x="35746" y="16298"/>
                      <a:pt x="37300" y="15346"/>
                      <a:pt x="39054" y="14795"/>
                    </a:cubicBezTo>
                    <a:cubicBezTo>
                      <a:pt x="39094" y="14780"/>
                      <a:pt x="39132" y="14773"/>
                      <a:pt x="39169" y="14773"/>
                    </a:cubicBezTo>
                    <a:close/>
                    <a:moveTo>
                      <a:pt x="10664" y="15516"/>
                    </a:moveTo>
                    <a:cubicBezTo>
                      <a:pt x="10686" y="15516"/>
                      <a:pt x="10709" y="15518"/>
                      <a:pt x="10733" y="15522"/>
                    </a:cubicBezTo>
                    <a:cubicBezTo>
                      <a:pt x="12638" y="15872"/>
                      <a:pt x="14467" y="16524"/>
                      <a:pt x="16222" y="17351"/>
                    </a:cubicBezTo>
                    <a:cubicBezTo>
                      <a:pt x="16548" y="17502"/>
                      <a:pt x="16397" y="17928"/>
                      <a:pt x="16121" y="18053"/>
                    </a:cubicBezTo>
                    <a:cubicBezTo>
                      <a:pt x="14317" y="18780"/>
                      <a:pt x="12387" y="19131"/>
                      <a:pt x="10457" y="19281"/>
                    </a:cubicBezTo>
                    <a:cubicBezTo>
                      <a:pt x="10157" y="19281"/>
                      <a:pt x="10106" y="18805"/>
                      <a:pt x="10382" y="18755"/>
                    </a:cubicBezTo>
                    <a:cubicBezTo>
                      <a:pt x="11735" y="18504"/>
                      <a:pt x="13014" y="18153"/>
                      <a:pt x="14317" y="17777"/>
                    </a:cubicBezTo>
                    <a:cubicBezTo>
                      <a:pt x="13678" y="17740"/>
                      <a:pt x="13032" y="17727"/>
                      <a:pt x="12387" y="17727"/>
                    </a:cubicBezTo>
                    <a:cubicBezTo>
                      <a:pt x="11742" y="17727"/>
                      <a:pt x="11096" y="17740"/>
                      <a:pt x="10457" y="17752"/>
                    </a:cubicBezTo>
                    <a:cubicBezTo>
                      <a:pt x="10031" y="17752"/>
                      <a:pt x="10031" y="17126"/>
                      <a:pt x="10457" y="17101"/>
                    </a:cubicBezTo>
                    <a:cubicBezTo>
                      <a:pt x="10736" y="17079"/>
                      <a:pt x="11017" y="17069"/>
                      <a:pt x="11299" y="17069"/>
                    </a:cubicBezTo>
                    <a:cubicBezTo>
                      <a:pt x="12337" y="17069"/>
                      <a:pt x="13392" y="17204"/>
                      <a:pt x="14417" y="17401"/>
                    </a:cubicBezTo>
                    <a:cubicBezTo>
                      <a:pt x="13164" y="16900"/>
                      <a:pt x="11886" y="16524"/>
                      <a:pt x="10532" y="16248"/>
                    </a:cubicBezTo>
                    <a:cubicBezTo>
                      <a:pt x="10105" y="16130"/>
                      <a:pt x="10263" y="15516"/>
                      <a:pt x="10664" y="15516"/>
                    </a:cubicBezTo>
                    <a:close/>
                    <a:moveTo>
                      <a:pt x="27318" y="19162"/>
                    </a:moveTo>
                    <a:cubicBezTo>
                      <a:pt x="27424" y="19162"/>
                      <a:pt x="27524" y="19212"/>
                      <a:pt x="27575" y="19331"/>
                    </a:cubicBezTo>
                    <a:cubicBezTo>
                      <a:pt x="27976" y="20208"/>
                      <a:pt x="27525" y="21311"/>
                      <a:pt x="26548" y="21587"/>
                    </a:cubicBezTo>
                    <a:cubicBezTo>
                      <a:pt x="26424" y="21618"/>
                      <a:pt x="26303" y="21632"/>
                      <a:pt x="26185" y="21632"/>
                    </a:cubicBezTo>
                    <a:cubicBezTo>
                      <a:pt x="25634" y="21632"/>
                      <a:pt x="25162" y="21314"/>
                      <a:pt x="24893" y="20860"/>
                    </a:cubicBezTo>
                    <a:cubicBezTo>
                      <a:pt x="24643" y="21278"/>
                      <a:pt x="24201" y="21574"/>
                      <a:pt x="23698" y="21574"/>
                    </a:cubicBezTo>
                    <a:cubicBezTo>
                      <a:pt x="23597" y="21574"/>
                      <a:pt x="23494" y="21562"/>
                      <a:pt x="23390" y="21537"/>
                    </a:cubicBezTo>
                    <a:cubicBezTo>
                      <a:pt x="22487" y="21311"/>
                      <a:pt x="22137" y="20283"/>
                      <a:pt x="22538" y="19507"/>
                    </a:cubicBezTo>
                    <a:cubicBezTo>
                      <a:pt x="22581" y="19428"/>
                      <a:pt x="22649" y="19395"/>
                      <a:pt x="22717" y="19395"/>
                    </a:cubicBezTo>
                    <a:cubicBezTo>
                      <a:pt x="22844" y="19395"/>
                      <a:pt x="22971" y="19510"/>
                      <a:pt x="22939" y="19657"/>
                    </a:cubicBezTo>
                    <a:cubicBezTo>
                      <a:pt x="22838" y="20033"/>
                      <a:pt x="22888" y="20534"/>
                      <a:pt x="23214" y="20785"/>
                    </a:cubicBezTo>
                    <a:cubicBezTo>
                      <a:pt x="23407" y="20934"/>
                      <a:pt x="23594" y="20997"/>
                      <a:pt x="23765" y="20997"/>
                    </a:cubicBezTo>
                    <a:cubicBezTo>
                      <a:pt x="24283" y="20997"/>
                      <a:pt x="24655" y="20422"/>
                      <a:pt x="24618" y="19933"/>
                    </a:cubicBezTo>
                    <a:cubicBezTo>
                      <a:pt x="24618" y="19760"/>
                      <a:pt x="24738" y="19679"/>
                      <a:pt x="24864" y="19679"/>
                    </a:cubicBezTo>
                    <a:cubicBezTo>
                      <a:pt x="24995" y="19679"/>
                      <a:pt x="25131" y="19767"/>
                      <a:pt x="25144" y="19933"/>
                    </a:cubicBezTo>
                    <a:cubicBezTo>
                      <a:pt x="25144" y="20507"/>
                      <a:pt x="25596" y="21068"/>
                      <a:pt x="26136" y="21068"/>
                    </a:cubicBezTo>
                    <a:cubicBezTo>
                      <a:pt x="26326" y="21068"/>
                      <a:pt x="26527" y="20998"/>
                      <a:pt x="26723" y="20835"/>
                    </a:cubicBezTo>
                    <a:cubicBezTo>
                      <a:pt x="27099" y="20509"/>
                      <a:pt x="27074" y="20008"/>
                      <a:pt x="26949" y="19582"/>
                    </a:cubicBezTo>
                    <a:cubicBezTo>
                      <a:pt x="26882" y="19350"/>
                      <a:pt x="27111" y="19162"/>
                      <a:pt x="27318" y="19162"/>
                    </a:cubicBezTo>
                    <a:close/>
                    <a:moveTo>
                      <a:pt x="38566" y="20098"/>
                    </a:moveTo>
                    <a:cubicBezTo>
                      <a:pt x="38854" y="20098"/>
                      <a:pt x="39142" y="20119"/>
                      <a:pt x="39430" y="20133"/>
                    </a:cubicBezTo>
                    <a:cubicBezTo>
                      <a:pt x="39956" y="20158"/>
                      <a:pt x="40533" y="20108"/>
                      <a:pt x="41059" y="20258"/>
                    </a:cubicBezTo>
                    <a:cubicBezTo>
                      <a:pt x="41961" y="20509"/>
                      <a:pt x="41660" y="21712"/>
                      <a:pt x="40833" y="21812"/>
                    </a:cubicBezTo>
                    <a:cubicBezTo>
                      <a:pt x="40754" y="21820"/>
                      <a:pt x="40673" y="21824"/>
                      <a:pt x="40592" y="21824"/>
                    </a:cubicBezTo>
                    <a:cubicBezTo>
                      <a:pt x="40166" y="21824"/>
                      <a:pt x="39730" y="21725"/>
                      <a:pt x="39330" y="21662"/>
                    </a:cubicBezTo>
                    <a:cubicBezTo>
                      <a:pt x="38828" y="21612"/>
                      <a:pt x="38302" y="21612"/>
                      <a:pt x="37851" y="21436"/>
                    </a:cubicBezTo>
                    <a:cubicBezTo>
                      <a:pt x="37274" y="21261"/>
                      <a:pt x="37149" y="20283"/>
                      <a:pt x="37851" y="20158"/>
                    </a:cubicBezTo>
                    <a:cubicBezTo>
                      <a:pt x="38089" y="20113"/>
                      <a:pt x="38328" y="20098"/>
                      <a:pt x="38566" y="20098"/>
                    </a:cubicBezTo>
                    <a:close/>
                    <a:moveTo>
                      <a:pt x="12303" y="21260"/>
                    </a:moveTo>
                    <a:cubicBezTo>
                      <a:pt x="12456" y="21260"/>
                      <a:pt x="12615" y="21275"/>
                      <a:pt x="12788" y="21286"/>
                    </a:cubicBezTo>
                    <a:cubicBezTo>
                      <a:pt x="13189" y="21311"/>
                      <a:pt x="13615" y="21311"/>
                      <a:pt x="14016" y="21411"/>
                    </a:cubicBezTo>
                    <a:cubicBezTo>
                      <a:pt x="14853" y="21633"/>
                      <a:pt x="14723" y="22967"/>
                      <a:pt x="13863" y="22967"/>
                    </a:cubicBezTo>
                    <a:cubicBezTo>
                      <a:pt x="13848" y="22967"/>
                      <a:pt x="13832" y="22966"/>
                      <a:pt x="13816" y="22965"/>
                    </a:cubicBezTo>
                    <a:cubicBezTo>
                      <a:pt x="13440" y="22940"/>
                      <a:pt x="13089" y="22815"/>
                      <a:pt x="12738" y="22715"/>
                    </a:cubicBezTo>
                    <a:cubicBezTo>
                      <a:pt x="12437" y="22639"/>
                      <a:pt x="12137" y="22564"/>
                      <a:pt x="11836" y="22464"/>
                    </a:cubicBezTo>
                    <a:cubicBezTo>
                      <a:pt x="11410" y="22288"/>
                      <a:pt x="11184" y="21612"/>
                      <a:pt x="11710" y="21386"/>
                    </a:cubicBezTo>
                    <a:cubicBezTo>
                      <a:pt x="11910" y="21287"/>
                      <a:pt x="12101" y="21260"/>
                      <a:pt x="12303" y="21260"/>
                    </a:cubicBezTo>
                    <a:close/>
                    <a:moveTo>
                      <a:pt x="20352" y="0"/>
                    </a:moveTo>
                    <a:cubicBezTo>
                      <a:pt x="13583" y="0"/>
                      <a:pt x="5748" y="5486"/>
                      <a:pt x="9229" y="12339"/>
                    </a:cubicBezTo>
                    <a:cubicBezTo>
                      <a:pt x="9279" y="12439"/>
                      <a:pt x="9279" y="12539"/>
                      <a:pt x="9279" y="12614"/>
                    </a:cubicBezTo>
                    <a:cubicBezTo>
                      <a:pt x="9380" y="12689"/>
                      <a:pt x="9480" y="12740"/>
                      <a:pt x="9580" y="12840"/>
                    </a:cubicBezTo>
                    <a:cubicBezTo>
                      <a:pt x="9790" y="12987"/>
                      <a:pt x="9683" y="13276"/>
                      <a:pt x="9480" y="13276"/>
                    </a:cubicBezTo>
                    <a:cubicBezTo>
                      <a:pt x="9441" y="13276"/>
                      <a:pt x="9399" y="13265"/>
                      <a:pt x="9355" y="13241"/>
                    </a:cubicBezTo>
                    <a:cubicBezTo>
                      <a:pt x="8292" y="12667"/>
                      <a:pt x="7140" y="12393"/>
                      <a:pt x="6019" y="12393"/>
                    </a:cubicBezTo>
                    <a:cubicBezTo>
                      <a:pt x="2884" y="12393"/>
                      <a:pt x="1" y="14535"/>
                      <a:pt x="56" y="18228"/>
                    </a:cubicBezTo>
                    <a:cubicBezTo>
                      <a:pt x="91" y="21638"/>
                      <a:pt x="2875" y="23754"/>
                      <a:pt x="5815" y="23754"/>
                    </a:cubicBezTo>
                    <a:cubicBezTo>
                      <a:pt x="7067" y="23754"/>
                      <a:pt x="8347" y="23370"/>
                      <a:pt x="9455" y="22539"/>
                    </a:cubicBezTo>
                    <a:cubicBezTo>
                      <a:pt x="9524" y="22491"/>
                      <a:pt x="9592" y="22470"/>
                      <a:pt x="9657" y="22470"/>
                    </a:cubicBezTo>
                    <a:cubicBezTo>
                      <a:pt x="9894" y="22470"/>
                      <a:pt x="10076" y="22754"/>
                      <a:pt x="10056" y="22990"/>
                    </a:cubicBezTo>
                    <a:cubicBezTo>
                      <a:pt x="9505" y="26775"/>
                      <a:pt x="12137" y="30785"/>
                      <a:pt x="15996" y="31461"/>
                    </a:cubicBezTo>
                    <a:cubicBezTo>
                      <a:pt x="16358" y="31523"/>
                      <a:pt x="16719" y="31552"/>
                      <a:pt x="17076" y="31552"/>
                    </a:cubicBezTo>
                    <a:cubicBezTo>
                      <a:pt x="20534" y="31552"/>
                      <a:pt x="23686" y="28806"/>
                      <a:pt x="24367" y="25421"/>
                    </a:cubicBezTo>
                    <a:cubicBezTo>
                      <a:pt x="24416" y="25228"/>
                      <a:pt x="24575" y="25139"/>
                      <a:pt x="24739" y="25139"/>
                    </a:cubicBezTo>
                    <a:cubicBezTo>
                      <a:pt x="24913" y="25139"/>
                      <a:pt x="25092" y="25240"/>
                      <a:pt x="25144" y="25421"/>
                    </a:cubicBezTo>
                    <a:cubicBezTo>
                      <a:pt x="25884" y="27832"/>
                      <a:pt x="28055" y="29924"/>
                      <a:pt x="30663" y="29924"/>
                    </a:cubicBezTo>
                    <a:cubicBezTo>
                      <a:pt x="30794" y="29924"/>
                      <a:pt x="30926" y="29918"/>
                      <a:pt x="31059" y="29908"/>
                    </a:cubicBezTo>
                    <a:cubicBezTo>
                      <a:pt x="33791" y="29682"/>
                      <a:pt x="35821" y="27126"/>
                      <a:pt x="35570" y="24469"/>
                    </a:cubicBezTo>
                    <a:cubicBezTo>
                      <a:pt x="35551" y="24224"/>
                      <a:pt x="35760" y="24064"/>
                      <a:pt x="35971" y="24064"/>
                    </a:cubicBezTo>
                    <a:cubicBezTo>
                      <a:pt x="36040" y="24064"/>
                      <a:pt x="36110" y="24081"/>
                      <a:pt x="36172" y="24118"/>
                    </a:cubicBezTo>
                    <a:cubicBezTo>
                      <a:pt x="38166" y="25228"/>
                      <a:pt x="40387" y="25978"/>
                      <a:pt x="42630" y="25978"/>
                    </a:cubicBezTo>
                    <a:cubicBezTo>
                      <a:pt x="43629" y="25978"/>
                      <a:pt x="44632" y="25829"/>
                      <a:pt x="45620" y="25497"/>
                    </a:cubicBezTo>
                    <a:cubicBezTo>
                      <a:pt x="48352" y="24569"/>
                      <a:pt x="50583" y="22288"/>
                      <a:pt x="50909" y="19356"/>
                    </a:cubicBezTo>
                    <a:cubicBezTo>
                      <a:pt x="51507" y="14012"/>
                      <a:pt x="46975" y="10689"/>
                      <a:pt x="42249" y="10689"/>
                    </a:cubicBezTo>
                    <a:cubicBezTo>
                      <a:pt x="41235" y="10689"/>
                      <a:pt x="40212" y="10842"/>
                      <a:pt x="39229" y="11161"/>
                    </a:cubicBezTo>
                    <a:cubicBezTo>
                      <a:pt x="39188" y="11173"/>
                      <a:pt x="39150" y="11178"/>
                      <a:pt x="39113" y="11178"/>
                    </a:cubicBezTo>
                    <a:cubicBezTo>
                      <a:pt x="38925" y="11178"/>
                      <a:pt x="38795" y="11032"/>
                      <a:pt x="38753" y="10885"/>
                    </a:cubicBezTo>
                    <a:cubicBezTo>
                      <a:pt x="38578" y="10760"/>
                      <a:pt x="38452" y="10559"/>
                      <a:pt x="38578" y="10334"/>
                    </a:cubicBezTo>
                    <a:cubicBezTo>
                      <a:pt x="39706" y="8178"/>
                      <a:pt x="38653" y="5396"/>
                      <a:pt x="36472" y="4344"/>
                    </a:cubicBezTo>
                    <a:cubicBezTo>
                      <a:pt x="35826" y="4033"/>
                      <a:pt x="35154" y="3894"/>
                      <a:pt x="34486" y="3894"/>
                    </a:cubicBezTo>
                    <a:cubicBezTo>
                      <a:pt x="32512" y="3894"/>
                      <a:pt x="30572" y="5108"/>
                      <a:pt x="29430" y="6699"/>
                    </a:cubicBezTo>
                    <a:cubicBezTo>
                      <a:pt x="29346" y="6807"/>
                      <a:pt x="29181" y="6875"/>
                      <a:pt x="29027" y="6875"/>
                    </a:cubicBezTo>
                    <a:cubicBezTo>
                      <a:pt x="28859" y="6875"/>
                      <a:pt x="28704" y="6795"/>
                      <a:pt x="28678" y="6599"/>
                    </a:cubicBezTo>
                    <a:cubicBezTo>
                      <a:pt x="27980" y="1916"/>
                      <a:pt x="24352" y="0"/>
                      <a:pt x="203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8" name="Google Shape;3808;p40"/>
              <p:cNvSpPr/>
              <p:nvPr/>
            </p:nvSpPr>
            <p:spPr>
              <a:xfrm>
                <a:off x="2349775" y="4329375"/>
                <a:ext cx="120325" cy="43150"/>
              </a:xfrm>
              <a:custGeom>
                <a:avLst/>
                <a:gdLst/>
                <a:ahLst/>
                <a:cxnLst/>
                <a:rect l="l" t="t" r="r" b="b"/>
                <a:pathLst>
                  <a:path w="4813" h="1726" extrusionOk="0">
                    <a:moveTo>
                      <a:pt x="1417" y="0"/>
                    </a:moveTo>
                    <a:cubicBezTo>
                      <a:pt x="1179" y="0"/>
                      <a:pt x="940" y="15"/>
                      <a:pt x="702" y="60"/>
                    </a:cubicBezTo>
                    <a:cubicBezTo>
                      <a:pt x="0" y="185"/>
                      <a:pt x="125" y="1163"/>
                      <a:pt x="702" y="1338"/>
                    </a:cubicBezTo>
                    <a:cubicBezTo>
                      <a:pt x="1153" y="1514"/>
                      <a:pt x="1679" y="1514"/>
                      <a:pt x="2181" y="1564"/>
                    </a:cubicBezTo>
                    <a:cubicBezTo>
                      <a:pt x="2581" y="1627"/>
                      <a:pt x="3017" y="1726"/>
                      <a:pt x="3443" y="1726"/>
                    </a:cubicBezTo>
                    <a:cubicBezTo>
                      <a:pt x="3524" y="1726"/>
                      <a:pt x="3605" y="1722"/>
                      <a:pt x="3684" y="1714"/>
                    </a:cubicBezTo>
                    <a:cubicBezTo>
                      <a:pt x="4511" y="1614"/>
                      <a:pt x="4812" y="411"/>
                      <a:pt x="3910" y="160"/>
                    </a:cubicBezTo>
                    <a:cubicBezTo>
                      <a:pt x="3384" y="10"/>
                      <a:pt x="2807" y="60"/>
                      <a:pt x="2281" y="35"/>
                    </a:cubicBezTo>
                    <a:cubicBezTo>
                      <a:pt x="1993" y="21"/>
                      <a:pt x="1705" y="0"/>
                      <a:pt x="1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9" name="Google Shape;3809;p40"/>
              <p:cNvSpPr/>
              <p:nvPr/>
            </p:nvSpPr>
            <p:spPr>
              <a:xfrm>
                <a:off x="2272075" y="4196250"/>
                <a:ext cx="183600" cy="92925"/>
              </a:xfrm>
              <a:custGeom>
                <a:avLst/>
                <a:gdLst/>
                <a:ahLst/>
                <a:cxnLst/>
                <a:rect l="l" t="t" r="r" b="b"/>
                <a:pathLst>
                  <a:path w="7344" h="3717" extrusionOk="0">
                    <a:moveTo>
                      <a:pt x="5128" y="0"/>
                    </a:moveTo>
                    <a:cubicBezTo>
                      <a:pt x="5091" y="0"/>
                      <a:pt x="5053" y="7"/>
                      <a:pt x="5013" y="22"/>
                    </a:cubicBezTo>
                    <a:cubicBezTo>
                      <a:pt x="3259" y="573"/>
                      <a:pt x="1705" y="1525"/>
                      <a:pt x="301" y="2678"/>
                    </a:cubicBezTo>
                    <a:cubicBezTo>
                      <a:pt x="0" y="2954"/>
                      <a:pt x="276" y="3430"/>
                      <a:pt x="627" y="3455"/>
                    </a:cubicBezTo>
                    <a:cubicBezTo>
                      <a:pt x="2138" y="3546"/>
                      <a:pt x="3702" y="3717"/>
                      <a:pt x="5251" y="3717"/>
                    </a:cubicBezTo>
                    <a:cubicBezTo>
                      <a:pt x="5835" y="3717"/>
                      <a:pt x="6417" y="3693"/>
                      <a:pt x="6993" y="3631"/>
                    </a:cubicBezTo>
                    <a:cubicBezTo>
                      <a:pt x="7244" y="3606"/>
                      <a:pt x="7344" y="3205"/>
                      <a:pt x="7043" y="3155"/>
                    </a:cubicBezTo>
                    <a:cubicBezTo>
                      <a:pt x="5790" y="2854"/>
                      <a:pt x="4462" y="2754"/>
                      <a:pt x="3158" y="2678"/>
                    </a:cubicBezTo>
                    <a:cubicBezTo>
                      <a:pt x="4086" y="2553"/>
                      <a:pt x="5038" y="2428"/>
                      <a:pt x="5940" y="2202"/>
                    </a:cubicBezTo>
                    <a:cubicBezTo>
                      <a:pt x="6374" y="2106"/>
                      <a:pt x="6205" y="1523"/>
                      <a:pt x="5813" y="1523"/>
                    </a:cubicBezTo>
                    <a:cubicBezTo>
                      <a:pt x="5797" y="1523"/>
                      <a:pt x="5781" y="1524"/>
                      <a:pt x="5765" y="1525"/>
                    </a:cubicBezTo>
                    <a:cubicBezTo>
                      <a:pt x="4637" y="1676"/>
                      <a:pt x="3484" y="1977"/>
                      <a:pt x="2381" y="2277"/>
                    </a:cubicBezTo>
                    <a:cubicBezTo>
                      <a:pt x="3309" y="1676"/>
                      <a:pt x="4286" y="1175"/>
                      <a:pt x="5314" y="723"/>
                    </a:cubicBezTo>
                    <a:cubicBezTo>
                      <a:pt x="5675" y="565"/>
                      <a:pt x="5466" y="0"/>
                      <a:pt x="512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0" name="Google Shape;3810;p40"/>
              <p:cNvSpPr/>
              <p:nvPr/>
            </p:nvSpPr>
            <p:spPr>
              <a:xfrm>
                <a:off x="1974450" y="4305975"/>
                <a:ext cx="146025" cy="61775"/>
              </a:xfrm>
              <a:custGeom>
                <a:avLst/>
                <a:gdLst/>
                <a:ahLst/>
                <a:cxnLst/>
                <a:rect l="l" t="t" r="r" b="b"/>
                <a:pathLst>
                  <a:path w="5841" h="2471" extrusionOk="0">
                    <a:moveTo>
                      <a:pt x="5182" y="0"/>
                    </a:moveTo>
                    <a:cubicBezTo>
                      <a:pt x="4975" y="0"/>
                      <a:pt x="4746" y="188"/>
                      <a:pt x="4813" y="420"/>
                    </a:cubicBezTo>
                    <a:cubicBezTo>
                      <a:pt x="4938" y="846"/>
                      <a:pt x="4963" y="1347"/>
                      <a:pt x="4587" y="1673"/>
                    </a:cubicBezTo>
                    <a:cubicBezTo>
                      <a:pt x="4391" y="1836"/>
                      <a:pt x="4190" y="1906"/>
                      <a:pt x="4000" y="1906"/>
                    </a:cubicBezTo>
                    <a:cubicBezTo>
                      <a:pt x="3460" y="1906"/>
                      <a:pt x="3008" y="1345"/>
                      <a:pt x="3008" y="771"/>
                    </a:cubicBezTo>
                    <a:cubicBezTo>
                      <a:pt x="2995" y="605"/>
                      <a:pt x="2859" y="517"/>
                      <a:pt x="2728" y="517"/>
                    </a:cubicBezTo>
                    <a:cubicBezTo>
                      <a:pt x="2602" y="517"/>
                      <a:pt x="2482" y="598"/>
                      <a:pt x="2482" y="771"/>
                    </a:cubicBezTo>
                    <a:cubicBezTo>
                      <a:pt x="2519" y="1260"/>
                      <a:pt x="2147" y="1835"/>
                      <a:pt x="1629" y="1835"/>
                    </a:cubicBezTo>
                    <a:cubicBezTo>
                      <a:pt x="1458" y="1835"/>
                      <a:pt x="1271" y="1772"/>
                      <a:pt x="1078" y="1623"/>
                    </a:cubicBezTo>
                    <a:cubicBezTo>
                      <a:pt x="752" y="1372"/>
                      <a:pt x="702" y="871"/>
                      <a:pt x="803" y="495"/>
                    </a:cubicBezTo>
                    <a:cubicBezTo>
                      <a:pt x="835" y="348"/>
                      <a:pt x="708" y="233"/>
                      <a:pt x="581" y="233"/>
                    </a:cubicBezTo>
                    <a:cubicBezTo>
                      <a:pt x="513" y="233"/>
                      <a:pt x="445" y="266"/>
                      <a:pt x="402" y="345"/>
                    </a:cubicBezTo>
                    <a:cubicBezTo>
                      <a:pt x="1" y="1121"/>
                      <a:pt x="351" y="2149"/>
                      <a:pt x="1254" y="2375"/>
                    </a:cubicBezTo>
                    <a:cubicBezTo>
                      <a:pt x="1358" y="2400"/>
                      <a:pt x="1461" y="2412"/>
                      <a:pt x="1562" y="2412"/>
                    </a:cubicBezTo>
                    <a:cubicBezTo>
                      <a:pt x="2065" y="2412"/>
                      <a:pt x="2507" y="2116"/>
                      <a:pt x="2757" y="1698"/>
                    </a:cubicBezTo>
                    <a:cubicBezTo>
                      <a:pt x="3026" y="2152"/>
                      <a:pt x="3498" y="2470"/>
                      <a:pt x="4049" y="2470"/>
                    </a:cubicBezTo>
                    <a:cubicBezTo>
                      <a:pt x="4167" y="2470"/>
                      <a:pt x="4288" y="2456"/>
                      <a:pt x="4412" y="2425"/>
                    </a:cubicBezTo>
                    <a:cubicBezTo>
                      <a:pt x="5389" y="2149"/>
                      <a:pt x="5840" y="1046"/>
                      <a:pt x="5439" y="169"/>
                    </a:cubicBezTo>
                    <a:cubicBezTo>
                      <a:pt x="5388" y="50"/>
                      <a:pt x="5288" y="0"/>
                      <a:pt x="518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1" name="Google Shape;3811;p40"/>
              <p:cNvSpPr/>
              <p:nvPr/>
            </p:nvSpPr>
            <p:spPr>
              <a:xfrm>
                <a:off x="1700650" y="4358400"/>
                <a:ext cx="91750" cy="42700"/>
              </a:xfrm>
              <a:custGeom>
                <a:avLst/>
                <a:gdLst/>
                <a:ahLst/>
                <a:cxnLst/>
                <a:rect l="l" t="t" r="r" b="b"/>
                <a:pathLst>
                  <a:path w="3670" h="1708" extrusionOk="0">
                    <a:moveTo>
                      <a:pt x="1119" y="1"/>
                    </a:moveTo>
                    <a:cubicBezTo>
                      <a:pt x="917" y="1"/>
                      <a:pt x="726" y="28"/>
                      <a:pt x="526" y="127"/>
                    </a:cubicBezTo>
                    <a:cubicBezTo>
                      <a:pt x="0" y="353"/>
                      <a:pt x="226" y="1029"/>
                      <a:pt x="652" y="1205"/>
                    </a:cubicBezTo>
                    <a:cubicBezTo>
                      <a:pt x="953" y="1305"/>
                      <a:pt x="1253" y="1380"/>
                      <a:pt x="1554" y="1456"/>
                    </a:cubicBezTo>
                    <a:cubicBezTo>
                      <a:pt x="1905" y="1556"/>
                      <a:pt x="2256" y="1681"/>
                      <a:pt x="2632" y="1706"/>
                    </a:cubicBezTo>
                    <a:cubicBezTo>
                      <a:pt x="2648" y="1707"/>
                      <a:pt x="2664" y="1708"/>
                      <a:pt x="2679" y="1708"/>
                    </a:cubicBezTo>
                    <a:cubicBezTo>
                      <a:pt x="3539" y="1708"/>
                      <a:pt x="3669" y="374"/>
                      <a:pt x="2832" y="152"/>
                    </a:cubicBezTo>
                    <a:cubicBezTo>
                      <a:pt x="2456" y="52"/>
                      <a:pt x="2005" y="52"/>
                      <a:pt x="1604" y="27"/>
                    </a:cubicBezTo>
                    <a:cubicBezTo>
                      <a:pt x="1431" y="16"/>
                      <a:pt x="1272"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2" name="Google Shape;3812;p40"/>
              <p:cNvSpPr/>
              <p:nvPr/>
            </p:nvSpPr>
            <p:spPr>
              <a:xfrm>
                <a:off x="1671825" y="4214800"/>
                <a:ext cx="162925" cy="94150"/>
              </a:xfrm>
              <a:custGeom>
                <a:avLst/>
                <a:gdLst/>
                <a:ahLst/>
                <a:cxnLst/>
                <a:rect l="l" t="t" r="r" b="b"/>
                <a:pathLst>
                  <a:path w="6517" h="3766" extrusionOk="0">
                    <a:moveTo>
                      <a:pt x="633" y="1"/>
                    </a:moveTo>
                    <a:cubicBezTo>
                      <a:pt x="232" y="1"/>
                      <a:pt x="74" y="615"/>
                      <a:pt x="501" y="733"/>
                    </a:cubicBezTo>
                    <a:cubicBezTo>
                      <a:pt x="1855" y="1009"/>
                      <a:pt x="3133" y="1385"/>
                      <a:pt x="4386" y="1886"/>
                    </a:cubicBezTo>
                    <a:cubicBezTo>
                      <a:pt x="3361" y="1689"/>
                      <a:pt x="2306" y="1554"/>
                      <a:pt x="1268" y="1554"/>
                    </a:cubicBezTo>
                    <a:cubicBezTo>
                      <a:pt x="986" y="1554"/>
                      <a:pt x="705" y="1564"/>
                      <a:pt x="426" y="1586"/>
                    </a:cubicBezTo>
                    <a:cubicBezTo>
                      <a:pt x="0" y="1611"/>
                      <a:pt x="0" y="2237"/>
                      <a:pt x="426" y="2237"/>
                    </a:cubicBezTo>
                    <a:cubicBezTo>
                      <a:pt x="1065" y="2225"/>
                      <a:pt x="1711" y="2212"/>
                      <a:pt x="2356" y="2212"/>
                    </a:cubicBezTo>
                    <a:cubicBezTo>
                      <a:pt x="3001" y="2212"/>
                      <a:pt x="3647" y="2225"/>
                      <a:pt x="4286" y="2262"/>
                    </a:cubicBezTo>
                    <a:cubicBezTo>
                      <a:pt x="2983" y="2638"/>
                      <a:pt x="1704" y="2989"/>
                      <a:pt x="351" y="3240"/>
                    </a:cubicBezTo>
                    <a:cubicBezTo>
                      <a:pt x="75" y="3290"/>
                      <a:pt x="126" y="3766"/>
                      <a:pt x="426" y="3766"/>
                    </a:cubicBezTo>
                    <a:cubicBezTo>
                      <a:pt x="2356" y="3616"/>
                      <a:pt x="4286" y="3265"/>
                      <a:pt x="6090" y="2538"/>
                    </a:cubicBezTo>
                    <a:cubicBezTo>
                      <a:pt x="6366" y="2413"/>
                      <a:pt x="6517" y="1987"/>
                      <a:pt x="6191" y="1836"/>
                    </a:cubicBezTo>
                    <a:cubicBezTo>
                      <a:pt x="4436" y="1009"/>
                      <a:pt x="2607" y="357"/>
                      <a:pt x="702" y="7"/>
                    </a:cubicBezTo>
                    <a:cubicBezTo>
                      <a:pt x="678" y="3"/>
                      <a:pt x="655" y="1"/>
                      <a:pt x="633"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13" name="Google Shape;3813;p40"/>
            <p:cNvSpPr/>
            <p:nvPr/>
          </p:nvSpPr>
          <p:spPr>
            <a:xfrm rot="-2196668" flipH="1">
              <a:off x="1320199" y="2841479"/>
              <a:ext cx="761146" cy="657710"/>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grpSp>
      <p:grpSp>
        <p:nvGrpSpPr>
          <p:cNvPr id="3814" name="Google Shape;3814;p40"/>
          <p:cNvGrpSpPr/>
          <p:nvPr/>
        </p:nvGrpSpPr>
        <p:grpSpPr>
          <a:xfrm>
            <a:off x="1408733" y="3166881"/>
            <a:ext cx="812010" cy="1145942"/>
            <a:chOff x="2865652" y="802019"/>
            <a:chExt cx="1301716" cy="1782513"/>
          </a:xfrm>
        </p:grpSpPr>
        <p:sp>
          <p:nvSpPr>
            <p:cNvPr id="3815" name="Google Shape;3815;p40"/>
            <p:cNvSpPr/>
            <p:nvPr/>
          </p:nvSpPr>
          <p:spPr>
            <a:xfrm>
              <a:off x="2925368" y="1342532"/>
              <a:ext cx="1242000" cy="1242000"/>
            </a:xfrm>
            <a:prstGeom prst="rect">
              <a:avLst/>
            </a:prstGeom>
            <a:solidFill>
              <a:srgbClr val="000000">
                <a:alpha val="8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6" name="Google Shape;3816;p40"/>
            <p:cNvSpPr/>
            <p:nvPr/>
          </p:nvSpPr>
          <p:spPr>
            <a:xfrm>
              <a:off x="2865652" y="1296625"/>
              <a:ext cx="1242000" cy="1242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817" name="Google Shape;3817;p40"/>
            <p:cNvGrpSpPr/>
            <p:nvPr/>
          </p:nvGrpSpPr>
          <p:grpSpPr>
            <a:xfrm>
              <a:off x="2955309" y="1677248"/>
              <a:ext cx="1058995" cy="654940"/>
              <a:chOff x="4889625" y="2419675"/>
              <a:chExt cx="1388300" cy="858600"/>
            </a:xfrm>
          </p:grpSpPr>
          <p:sp>
            <p:nvSpPr>
              <p:cNvPr id="3818" name="Google Shape;3818;p40"/>
              <p:cNvSpPr/>
              <p:nvPr/>
            </p:nvSpPr>
            <p:spPr>
              <a:xfrm>
                <a:off x="4889625" y="2419675"/>
                <a:ext cx="1388300" cy="858600"/>
              </a:xfrm>
              <a:custGeom>
                <a:avLst/>
                <a:gdLst/>
                <a:ahLst/>
                <a:cxnLst/>
                <a:rect l="l" t="t" r="r" b="b"/>
                <a:pathLst>
                  <a:path w="55532" h="34344" extrusionOk="0">
                    <a:moveTo>
                      <a:pt x="40600" y="14480"/>
                    </a:moveTo>
                    <a:cubicBezTo>
                      <a:pt x="40769" y="14480"/>
                      <a:pt x="40938" y="14531"/>
                      <a:pt x="41114" y="14618"/>
                    </a:cubicBezTo>
                    <a:cubicBezTo>
                      <a:pt x="41540" y="14819"/>
                      <a:pt x="41841" y="15220"/>
                      <a:pt x="41991" y="15671"/>
                    </a:cubicBezTo>
                    <a:cubicBezTo>
                      <a:pt x="42267" y="16598"/>
                      <a:pt x="41740" y="17626"/>
                      <a:pt x="40763" y="17826"/>
                    </a:cubicBezTo>
                    <a:cubicBezTo>
                      <a:pt x="40656" y="17845"/>
                      <a:pt x="40548" y="17855"/>
                      <a:pt x="40440" y="17855"/>
                    </a:cubicBezTo>
                    <a:cubicBezTo>
                      <a:pt x="39553" y="17855"/>
                      <a:pt x="38660" y="17233"/>
                      <a:pt x="38683" y="16272"/>
                    </a:cubicBezTo>
                    <a:cubicBezTo>
                      <a:pt x="38683" y="15796"/>
                      <a:pt x="38908" y="15345"/>
                      <a:pt x="39284" y="15044"/>
                    </a:cubicBezTo>
                    <a:cubicBezTo>
                      <a:pt x="39460" y="14894"/>
                      <a:pt x="39660" y="14794"/>
                      <a:pt x="39911" y="14744"/>
                    </a:cubicBezTo>
                    <a:lnTo>
                      <a:pt x="39936" y="14744"/>
                    </a:lnTo>
                    <a:cubicBezTo>
                      <a:pt x="39986" y="14693"/>
                      <a:pt x="40036" y="14668"/>
                      <a:pt x="40086" y="14643"/>
                    </a:cubicBezTo>
                    <a:cubicBezTo>
                      <a:pt x="40262" y="14531"/>
                      <a:pt x="40431" y="14480"/>
                      <a:pt x="40600" y="14480"/>
                    </a:cubicBezTo>
                    <a:close/>
                    <a:moveTo>
                      <a:pt x="15578" y="16402"/>
                    </a:moveTo>
                    <a:cubicBezTo>
                      <a:pt x="15686" y="16402"/>
                      <a:pt x="15796" y="16416"/>
                      <a:pt x="15901" y="16448"/>
                    </a:cubicBezTo>
                    <a:cubicBezTo>
                      <a:pt x="16026" y="16498"/>
                      <a:pt x="16151" y="16573"/>
                      <a:pt x="16251" y="16648"/>
                    </a:cubicBezTo>
                    <a:cubicBezTo>
                      <a:pt x="16276" y="16698"/>
                      <a:pt x="16302" y="16724"/>
                      <a:pt x="16327" y="16774"/>
                    </a:cubicBezTo>
                    <a:cubicBezTo>
                      <a:pt x="16928" y="17049"/>
                      <a:pt x="17229" y="17901"/>
                      <a:pt x="17104" y="18553"/>
                    </a:cubicBezTo>
                    <a:cubicBezTo>
                      <a:pt x="16942" y="19282"/>
                      <a:pt x="16288" y="19766"/>
                      <a:pt x="15581" y="19766"/>
                    </a:cubicBezTo>
                    <a:cubicBezTo>
                      <a:pt x="15413" y="19766"/>
                      <a:pt x="15242" y="19739"/>
                      <a:pt x="15073" y="19681"/>
                    </a:cubicBezTo>
                    <a:cubicBezTo>
                      <a:pt x="14121" y="19330"/>
                      <a:pt x="13570" y="18202"/>
                      <a:pt x="14096" y="17275"/>
                    </a:cubicBezTo>
                    <a:cubicBezTo>
                      <a:pt x="14322" y="16874"/>
                      <a:pt x="14698" y="16598"/>
                      <a:pt x="15149" y="16473"/>
                    </a:cubicBezTo>
                    <a:cubicBezTo>
                      <a:pt x="15280" y="16429"/>
                      <a:pt x="15428" y="16402"/>
                      <a:pt x="15578" y="16402"/>
                    </a:cubicBezTo>
                    <a:close/>
                    <a:moveTo>
                      <a:pt x="30061" y="16498"/>
                    </a:moveTo>
                    <a:cubicBezTo>
                      <a:pt x="30236" y="16498"/>
                      <a:pt x="30412" y="16598"/>
                      <a:pt x="30512" y="16724"/>
                    </a:cubicBezTo>
                    <a:cubicBezTo>
                      <a:pt x="30713" y="16774"/>
                      <a:pt x="30863" y="16899"/>
                      <a:pt x="30938" y="17099"/>
                    </a:cubicBezTo>
                    <a:cubicBezTo>
                      <a:pt x="31515" y="19305"/>
                      <a:pt x="29760" y="21460"/>
                      <a:pt x="27580" y="21661"/>
                    </a:cubicBezTo>
                    <a:cubicBezTo>
                      <a:pt x="27499" y="21669"/>
                      <a:pt x="27416" y="21673"/>
                      <a:pt x="27333" y="21673"/>
                    </a:cubicBezTo>
                    <a:cubicBezTo>
                      <a:pt x="26355" y="21673"/>
                      <a:pt x="25221" y="21145"/>
                      <a:pt x="24597" y="20383"/>
                    </a:cubicBezTo>
                    <a:cubicBezTo>
                      <a:pt x="23745" y="19606"/>
                      <a:pt x="23470" y="18102"/>
                      <a:pt x="24071" y="17150"/>
                    </a:cubicBezTo>
                    <a:cubicBezTo>
                      <a:pt x="24128" y="17050"/>
                      <a:pt x="24226" y="17007"/>
                      <a:pt x="24323" y="17007"/>
                    </a:cubicBezTo>
                    <a:cubicBezTo>
                      <a:pt x="24396" y="17007"/>
                      <a:pt x="24468" y="17031"/>
                      <a:pt x="24522" y="17074"/>
                    </a:cubicBezTo>
                    <a:cubicBezTo>
                      <a:pt x="26126" y="16373"/>
                      <a:pt x="28332" y="16573"/>
                      <a:pt x="30061" y="16498"/>
                    </a:cubicBezTo>
                    <a:close/>
                    <a:moveTo>
                      <a:pt x="42166" y="19706"/>
                    </a:moveTo>
                    <a:cubicBezTo>
                      <a:pt x="43319" y="19756"/>
                      <a:pt x="43946" y="20934"/>
                      <a:pt x="43695" y="21987"/>
                    </a:cubicBezTo>
                    <a:cubicBezTo>
                      <a:pt x="43507" y="22867"/>
                      <a:pt x="42722" y="23432"/>
                      <a:pt x="41869" y="23432"/>
                    </a:cubicBezTo>
                    <a:cubicBezTo>
                      <a:pt x="41702" y="23432"/>
                      <a:pt x="41532" y="23410"/>
                      <a:pt x="41364" y="23365"/>
                    </a:cubicBezTo>
                    <a:cubicBezTo>
                      <a:pt x="40312" y="23089"/>
                      <a:pt x="39610" y="21962"/>
                      <a:pt x="40061" y="20934"/>
                    </a:cubicBezTo>
                    <a:cubicBezTo>
                      <a:pt x="40287" y="20433"/>
                      <a:pt x="40813" y="20007"/>
                      <a:pt x="41364" y="19881"/>
                    </a:cubicBezTo>
                    <a:cubicBezTo>
                      <a:pt x="41615" y="19756"/>
                      <a:pt x="41891" y="19706"/>
                      <a:pt x="42166" y="19706"/>
                    </a:cubicBezTo>
                    <a:close/>
                    <a:moveTo>
                      <a:pt x="15875" y="21636"/>
                    </a:moveTo>
                    <a:cubicBezTo>
                      <a:pt x="16140" y="21636"/>
                      <a:pt x="16402" y="21703"/>
                      <a:pt x="16652" y="21836"/>
                    </a:cubicBezTo>
                    <a:cubicBezTo>
                      <a:pt x="18006" y="22613"/>
                      <a:pt x="17906" y="24568"/>
                      <a:pt x="16552" y="25295"/>
                    </a:cubicBezTo>
                    <a:cubicBezTo>
                      <a:pt x="16244" y="25461"/>
                      <a:pt x="15922" y="25536"/>
                      <a:pt x="15610" y="25536"/>
                    </a:cubicBezTo>
                    <a:cubicBezTo>
                      <a:pt x="14552" y="25536"/>
                      <a:pt x="13600" y="24665"/>
                      <a:pt x="13620" y="23465"/>
                    </a:cubicBezTo>
                    <a:cubicBezTo>
                      <a:pt x="13620" y="22478"/>
                      <a:pt x="14543" y="21685"/>
                      <a:pt x="15433" y="21685"/>
                    </a:cubicBezTo>
                    <a:cubicBezTo>
                      <a:pt x="15447" y="21685"/>
                      <a:pt x="15461" y="21686"/>
                      <a:pt x="15474" y="21686"/>
                    </a:cubicBezTo>
                    <a:cubicBezTo>
                      <a:pt x="15608" y="21653"/>
                      <a:pt x="15742" y="21636"/>
                      <a:pt x="15875" y="21636"/>
                    </a:cubicBezTo>
                    <a:close/>
                    <a:moveTo>
                      <a:pt x="27443" y="1"/>
                    </a:moveTo>
                    <a:cubicBezTo>
                      <a:pt x="27356" y="1"/>
                      <a:pt x="27268" y="3"/>
                      <a:pt x="27179" y="7"/>
                    </a:cubicBezTo>
                    <a:cubicBezTo>
                      <a:pt x="23845" y="132"/>
                      <a:pt x="21916" y="2914"/>
                      <a:pt x="21740" y="5947"/>
                    </a:cubicBezTo>
                    <a:cubicBezTo>
                      <a:pt x="21815" y="6097"/>
                      <a:pt x="21891" y="6272"/>
                      <a:pt x="21966" y="6423"/>
                    </a:cubicBezTo>
                    <a:cubicBezTo>
                      <a:pt x="22087" y="6726"/>
                      <a:pt x="21851" y="6919"/>
                      <a:pt x="21601" y="6919"/>
                    </a:cubicBezTo>
                    <a:cubicBezTo>
                      <a:pt x="21437" y="6919"/>
                      <a:pt x="21268" y="6836"/>
                      <a:pt x="21189" y="6648"/>
                    </a:cubicBezTo>
                    <a:cubicBezTo>
                      <a:pt x="19981" y="3701"/>
                      <a:pt x="17136" y="1757"/>
                      <a:pt x="14072" y="1757"/>
                    </a:cubicBezTo>
                    <a:cubicBezTo>
                      <a:pt x="13384" y="1757"/>
                      <a:pt x="12685" y="1855"/>
                      <a:pt x="11991" y="2062"/>
                    </a:cubicBezTo>
                    <a:cubicBezTo>
                      <a:pt x="10136" y="2638"/>
                      <a:pt x="8432" y="3967"/>
                      <a:pt x="7830" y="5871"/>
                    </a:cubicBezTo>
                    <a:cubicBezTo>
                      <a:pt x="7179" y="7926"/>
                      <a:pt x="8031" y="9606"/>
                      <a:pt x="8557" y="11510"/>
                    </a:cubicBezTo>
                    <a:cubicBezTo>
                      <a:pt x="8582" y="11561"/>
                      <a:pt x="8582" y="11586"/>
                      <a:pt x="8582" y="11611"/>
                    </a:cubicBezTo>
                    <a:cubicBezTo>
                      <a:pt x="8607" y="11661"/>
                      <a:pt x="8607" y="11711"/>
                      <a:pt x="8632" y="11736"/>
                    </a:cubicBezTo>
                    <a:cubicBezTo>
                      <a:pt x="8650" y="11879"/>
                      <a:pt x="8528" y="12009"/>
                      <a:pt x="8412" y="12009"/>
                    </a:cubicBezTo>
                    <a:cubicBezTo>
                      <a:pt x="8364" y="12009"/>
                      <a:pt x="8318" y="11987"/>
                      <a:pt x="8281" y="11937"/>
                    </a:cubicBezTo>
                    <a:cubicBezTo>
                      <a:pt x="8256" y="11937"/>
                      <a:pt x="8256" y="11937"/>
                      <a:pt x="8256" y="11911"/>
                    </a:cubicBezTo>
                    <a:lnTo>
                      <a:pt x="8231" y="11911"/>
                    </a:lnTo>
                    <a:cubicBezTo>
                      <a:pt x="7665" y="11790"/>
                      <a:pt x="7094" y="11730"/>
                      <a:pt x="6531" y="11730"/>
                    </a:cubicBezTo>
                    <a:cubicBezTo>
                      <a:pt x="3165" y="11730"/>
                      <a:pt x="104" y="13875"/>
                      <a:pt x="61" y="17676"/>
                    </a:cubicBezTo>
                    <a:cubicBezTo>
                      <a:pt x="1" y="21505"/>
                      <a:pt x="2842" y="23169"/>
                      <a:pt x="5970" y="23169"/>
                    </a:cubicBezTo>
                    <a:cubicBezTo>
                      <a:pt x="6753" y="23169"/>
                      <a:pt x="7554" y="23065"/>
                      <a:pt x="8332" y="22864"/>
                    </a:cubicBezTo>
                    <a:cubicBezTo>
                      <a:pt x="8332" y="22839"/>
                      <a:pt x="8357" y="22814"/>
                      <a:pt x="8382" y="22789"/>
                    </a:cubicBezTo>
                    <a:cubicBezTo>
                      <a:pt x="8432" y="22714"/>
                      <a:pt x="8501" y="22682"/>
                      <a:pt x="8570" y="22682"/>
                    </a:cubicBezTo>
                    <a:cubicBezTo>
                      <a:pt x="8639" y="22682"/>
                      <a:pt x="8708" y="22714"/>
                      <a:pt x="8758" y="22764"/>
                    </a:cubicBezTo>
                    <a:cubicBezTo>
                      <a:pt x="9134" y="22789"/>
                      <a:pt x="9259" y="23415"/>
                      <a:pt x="8833" y="23541"/>
                    </a:cubicBezTo>
                    <a:cubicBezTo>
                      <a:pt x="8758" y="23566"/>
                      <a:pt x="8708" y="23591"/>
                      <a:pt x="8657" y="23591"/>
                    </a:cubicBezTo>
                    <a:cubicBezTo>
                      <a:pt x="6477" y="29230"/>
                      <a:pt x="13094" y="33541"/>
                      <a:pt x="17981" y="34217"/>
                    </a:cubicBezTo>
                    <a:cubicBezTo>
                      <a:pt x="18603" y="34301"/>
                      <a:pt x="19230" y="34343"/>
                      <a:pt x="19855" y="34343"/>
                    </a:cubicBezTo>
                    <a:cubicBezTo>
                      <a:pt x="25023" y="34343"/>
                      <a:pt x="30037" y="31486"/>
                      <a:pt x="30663" y="25897"/>
                    </a:cubicBezTo>
                    <a:cubicBezTo>
                      <a:pt x="30688" y="25655"/>
                      <a:pt x="30887" y="25530"/>
                      <a:pt x="31074" y="25530"/>
                    </a:cubicBezTo>
                    <a:cubicBezTo>
                      <a:pt x="31256" y="25530"/>
                      <a:pt x="31427" y="25649"/>
                      <a:pt x="31414" y="25897"/>
                    </a:cubicBezTo>
                    <a:cubicBezTo>
                      <a:pt x="31414" y="26047"/>
                      <a:pt x="31389" y="26197"/>
                      <a:pt x="31389" y="26348"/>
                    </a:cubicBezTo>
                    <a:cubicBezTo>
                      <a:pt x="33018" y="29054"/>
                      <a:pt x="35725" y="30684"/>
                      <a:pt x="38908" y="30959"/>
                    </a:cubicBezTo>
                    <a:cubicBezTo>
                      <a:pt x="39182" y="30984"/>
                      <a:pt x="39446" y="30997"/>
                      <a:pt x="39702" y="30997"/>
                    </a:cubicBezTo>
                    <a:cubicBezTo>
                      <a:pt x="43262" y="30997"/>
                      <a:pt x="45086" y="28599"/>
                      <a:pt x="45600" y="25044"/>
                    </a:cubicBezTo>
                    <a:cubicBezTo>
                      <a:pt x="45622" y="24842"/>
                      <a:pt x="45761" y="24756"/>
                      <a:pt x="45915" y="24756"/>
                    </a:cubicBezTo>
                    <a:cubicBezTo>
                      <a:pt x="46106" y="24756"/>
                      <a:pt x="46322" y="24887"/>
                      <a:pt x="46377" y="25094"/>
                    </a:cubicBezTo>
                    <a:cubicBezTo>
                      <a:pt x="46775" y="25131"/>
                      <a:pt x="47175" y="25151"/>
                      <a:pt x="47573" y="25151"/>
                    </a:cubicBezTo>
                    <a:cubicBezTo>
                      <a:pt x="50184" y="25151"/>
                      <a:pt x="52710" y="24299"/>
                      <a:pt x="53971" y="21711"/>
                    </a:cubicBezTo>
                    <a:cubicBezTo>
                      <a:pt x="55532" y="18497"/>
                      <a:pt x="53390" y="13399"/>
                      <a:pt x="49640" y="13399"/>
                    </a:cubicBezTo>
                    <a:cubicBezTo>
                      <a:pt x="49355" y="13399"/>
                      <a:pt x="49061" y="13428"/>
                      <a:pt x="48758" y="13490"/>
                    </a:cubicBezTo>
                    <a:cubicBezTo>
                      <a:pt x="48735" y="13494"/>
                      <a:pt x="48714" y="13495"/>
                      <a:pt x="48694" y="13495"/>
                    </a:cubicBezTo>
                    <a:cubicBezTo>
                      <a:pt x="48557" y="13495"/>
                      <a:pt x="48476" y="13424"/>
                      <a:pt x="48432" y="13315"/>
                    </a:cubicBezTo>
                    <a:cubicBezTo>
                      <a:pt x="48383" y="13334"/>
                      <a:pt x="48332" y="13342"/>
                      <a:pt x="48282" y="13342"/>
                    </a:cubicBezTo>
                    <a:cubicBezTo>
                      <a:pt x="47994" y="13342"/>
                      <a:pt x="47718" y="13062"/>
                      <a:pt x="47931" y="12764"/>
                    </a:cubicBezTo>
                    <a:cubicBezTo>
                      <a:pt x="50713" y="8829"/>
                      <a:pt x="49861" y="3215"/>
                      <a:pt x="44798" y="1786"/>
                    </a:cubicBezTo>
                    <a:cubicBezTo>
                      <a:pt x="44060" y="1580"/>
                      <a:pt x="43347" y="1486"/>
                      <a:pt x="42659" y="1486"/>
                    </a:cubicBezTo>
                    <a:cubicBezTo>
                      <a:pt x="39167" y="1486"/>
                      <a:pt x="36308" y="3914"/>
                      <a:pt x="33921" y="6448"/>
                    </a:cubicBezTo>
                    <a:cubicBezTo>
                      <a:pt x="33858" y="6511"/>
                      <a:pt x="33786" y="6539"/>
                      <a:pt x="33716" y="6539"/>
                    </a:cubicBezTo>
                    <a:cubicBezTo>
                      <a:pt x="33620" y="6539"/>
                      <a:pt x="33528" y="6485"/>
                      <a:pt x="33470" y="6398"/>
                    </a:cubicBezTo>
                    <a:cubicBezTo>
                      <a:pt x="33269" y="6398"/>
                      <a:pt x="33094" y="6272"/>
                      <a:pt x="33094" y="6022"/>
                    </a:cubicBezTo>
                    <a:cubicBezTo>
                      <a:pt x="33118" y="2750"/>
                      <a:pt x="30763" y="1"/>
                      <a:pt x="27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9" name="Google Shape;3819;p40"/>
              <p:cNvSpPr/>
              <p:nvPr/>
            </p:nvSpPr>
            <p:spPr>
              <a:xfrm>
                <a:off x="5879850" y="2912300"/>
                <a:ext cx="108425" cy="93175"/>
              </a:xfrm>
              <a:custGeom>
                <a:avLst/>
                <a:gdLst/>
                <a:ahLst/>
                <a:cxnLst/>
                <a:rect l="l" t="t" r="r" b="b"/>
                <a:pathLst>
                  <a:path w="4337" h="3727" extrusionOk="0">
                    <a:moveTo>
                      <a:pt x="2557" y="1"/>
                    </a:moveTo>
                    <a:cubicBezTo>
                      <a:pt x="2282" y="1"/>
                      <a:pt x="2006" y="51"/>
                      <a:pt x="1755" y="176"/>
                    </a:cubicBezTo>
                    <a:cubicBezTo>
                      <a:pt x="1204" y="302"/>
                      <a:pt x="678" y="728"/>
                      <a:pt x="452" y="1229"/>
                    </a:cubicBezTo>
                    <a:cubicBezTo>
                      <a:pt x="1" y="2257"/>
                      <a:pt x="703" y="3384"/>
                      <a:pt x="1755" y="3660"/>
                    </a:cubicBezTo>
                    <a:cubicBezTo>
                      <a:pt x="1923" y="3705"/>
                      <a:pt x="2093" y="3727"/>
                      <a:pt x="2260" y="3727"/>
                    </a:cubicBezTo>
                    <a:cubicBezTo>
                      <a:pt x="3113" y="3727"/>
                      <a:pt x="3898" y="3162"/>
                      <a:pt x="4086" y="2282"/>
                    </a:cubicBezTo>
                    <a:cubicBezTo>
                      <a:pt x="4337" y="1229"/>
                      <a:pt x="3710" y="51"/>
                      <a:pt x="25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0" name="Google Shape;3820;p40"/>
              <p:cNvSpPr/>
              <p:nvPr/>
            </p:nvSpPr>
            <p:spPr>
              <a:xfrm>
                <a:off x="5856125" y="2781675"/>
                <a:ext cx="90175" cy="84375"/>
              </a:xfrm>
              <a:custGeom>
                <a:avLst/>
                <a:gdLst/>
                <a:ahLst/>
                <a:cxnLst/>
                <a:rect l="l" t="t" r="r" b="b"/>
                <a:pathLst>
                  <a:path w="3607" h="3375" extrusionOk="0">
                    <a:moveTo>
                      <a:pt x="1940" y="0"/>
                    </a:moveTo>
                    <a:cubicBezTo>
                      <a:pt x="1771" y="0"/>
                      <a:pt x="1602" y="51"/>
                      <a:pt x="1426" y="163"/>
                    </a:cubicBezTo>
                    <a:cubicBezTo>
                      <a:pt x="1376" y="188"/>
                      <a:pt x="1326" y="213"/>
                      <a:pt x="1276" y="264"/>
                    </a:cubicBezTo>
                    <a:lnTo>
                      <a:pt x="1251" y="264"/>
                    </a:lnTo>
                    <a:cubicBezTo>
                      <a:pt x="1000" y="314"/>
                      <a:pt x="800" y="414"/>
                      <a:pt x="624" y="564"/>
                    </a:cubicBezTo>
                    <a:cubicBezTo>
                      <a:pt x="248" y="865"/>
                      <a:pt x="23" y="1316"/>
                      <a:pt x="23" y="1792"/>
                    </a:cubicBezTo>
                    <a:cubicBezTo>
                      <a:pt x="0" y="2753"/>
                      <a:pt x="893" y="3375"/>
                      <a:pt x="1780" y="3375"/>
                    </a:cubicBezTo>
                    <a:cubicBezTo>
                      <a:pt x="1888" y="3375"/>
                      <a:pt x="1996" y="3365"/>
                      <a:pt x="2103" y="3346"/>
                    </a:cubicBezTo>
                    <a:cubicBezTo>
                      <a:pt x="3080" y="3146"/>
                      <a:pt x="3607" y="2118"/>
                      <a:pt x="3331" y="1191"/>
                    </a:cubicBezTo>
                    <a:cubicBezTo>
                      <a:pt x="3181" y="740"/>
                      <a:pt x="2880" y="339"/>
                      <a:pt x="2454" y="138"/>
                    </a:cubicBezTo>
                    <a:cubicBezTo>
                      <a:pt x="2278" y="51"/>
                      <a:pt x="2109" y="0"/>
                      <a:pt x="194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1" name="Google Shape;3821;p40"/>
              <p:cNvSpPr/>
              <p:nvPr/>
            </p:nvSpPr>
            <p:spPr>
              <a:xfrm>
                <a:off x="5476350" y="2828975"/>
                <a:ext cx="201150" cy="132525"/>
              </a:xfrm>
              <a:custGeom>
                <a:avLst/>
                <a:gdLst/>
                <a:ahLst/>
                <a:cxnLst/>
                <a:rect l="l" t="t" r="r" b="b"/>
                <a:pathLst>
                  <a:path w="8046" h="5301" extrusionOk="0">
                    <a:moveTo>
                      <a:pt x="6592" y="126"/>
                    </a:moveTo>
                    <a:cubicBezTo>
                      <a:pt x="4863" y="201"/>
                      <a:pt x="2657" y="1"/>
                      <a:pt x="1053" y="702"/>
                    </a:cubicBezTo>
                    <a:cubicBezTo>
                      <a:pt x="999" y="659"/>
                      <a:pt x="927" y="635"/>
                      <a:pt x="854" y="635"/>
                    </a:cubicBezTo>
                    <a:cubicBezTo>
                      <a:pt x="757" y="635"/>
                      <a:pt x="659" y="678"/>
                      <a:pt x="602" y="778"/>
                    </a:cubicBezTo>
                    <a:cubicBezTo>
                      <a:pt x="1" y="1730"/>
                      <a:pt x="276" y="3234"/>
                      <a:pt x="1128" y="4011"/>
                    </a:cubicBezTo>
                    <a:cubicBezTo>
                      <a:pt x="1752" y="4773"/>
                      <a:pt x="2886" y="5301"/>
                      <a:pt x="3864" y="5301"/>
                    </a:cubicBezTo>
                    <a:cubicBezTo>
                      <a:pt x="3947" y="5301"/>
                      <a:pt x="4030" y="5297"/>
                      <a:pt x="4111" y="5289"/>
                    </a:cubicBezTo>
                    <a:cubicBezTo>
                      <a:pt x="6291" y="5088"/>
                      <a:pt x="8046" y="2933"/>
                      <a:pt x="7469" y="727"/>
                    </a:cubicBezTo>
                    <a:cubicBezTo>
                      <a:pt x="7394" y="527"/>
                      <a:pt x="7244" y="402"/>
                      <a:pt x="7043" y="352"/>
                    </a:cubicBezTo>
                    <a:cubicBezTo>
                      <a:pt x="6943" y="226"/>
                      <a:pt x="6767" y="126"/>
                      <a:pt x="6592" y="126"/>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2" name="Google Shape;3822;p40"/>
              <p:cNvSpPr/>
              <p:nvPr/>
            </p:nvSpPr>
            <p:spPr>
              <a:xfrm>
                <a:off x="5228850" y="2829725"/>
                <a:ext cx="91500" cy="84100"/>
              </a:xfrm>
              <a:custGeom>
                <a:avLst/>
                <a:gdLst/>
                <a:ahLst/>
                <a:cxnLst/>
                <a:rect l="l" t="t" r="r" b="b"/>
                <a:pathLst>
                  <a:path w="3660" h="3364" extrusionOk="0">
                    <a:moveTo>
                      <a:pt x="2009" y="0"/>
                    </a:moveTo>
                    <a:cubicBezTo>
                      <a:pt x="1859" y="0"/>
                      <a:pt x="1711" y="27"/>
                      <a:pt x="1580" y="71"/>
                    </a:cubicBezTo>
                    <a:cubicBezTo>
                      <a:pt x="1129" y="196"/>
                      <a:pt x="753" y="472"/>
                      <a:pt x="527" y="873"/>
                    </a:cubicBezTo>
                    <a:cubicBezTo>
                      <a:pt x="1" y="1800"/>
                      <a:pt x="552" y="2928"/>
                      <a:pt x="1504" y="3279"/>
                    </a:cubicBezTo>
                    <a:cubicBezTo>
                      <a:pt x="1673" y="3337"/>
                      <a:pt x="1844" y="3364"/>
                      <a:pt x="2012" y="3364"/>
                    </a:cubicBezTo>
                    <a:cubicBezTo>
                      <a:pt x="2719" y="3364"/>
                      <a:pt x="3373" y="2880"/>
                      <a:pt x="3535" y="2151"/>
                    </a:cubicBezTo>
                    <a:cubicBezTo>
                      <a:pt x="3660" y="1499"/>
                      <a:pt x="3359" y="647"/>
                      <a:pt x="2758" y="372"/>
                    </a:cubicBezTo>
                    <a:cubicBezTo>
                      <a:pt x="2733" y="322"/>
                      <a:pt x="2707" y="296"/>
                      <a:pt x="2682" y="246"/>
                    </a:cubicBezTo>
                    <a:cubicBezTo>
                      <a:pt x="2582" y="171"/>
                      <a:pt x="2457" y="96"/>
                      <a:pt x="2332" y="46"/>
                    </a:cubicBezTo>
                    <a:cubicBezTo>
                      <a:pt x="2227" y="14"/>
                      <a:pt x="2117" y="0"/>
                      <a:pt x="200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3" name="Google Shape;3823;p40"/>
              <p:cNvSpPr/>
              <p:nvPr/>
            </p:nvSpPr>
            <p:spPr>
              <a:xfrm>
                <a:off x="5229625" y="2960550"/>
                <a:ext cx="110150" cy="97550"/>
              </a:xfrm>
              <a:custGeom>
                <a:avLst/>
                <a:gdLst/>
                <a:ahLst/>
                <a:cxnLst/>
                <a:rect l="l" t="t" r="r" b="b"/>
                <a:pathLst>
                  <a:path w="4406" h="3902" extrusionOk="0">
                    <a:moveTo>
                      <a:pt x="2275" y="1"/>
                    </a:moveTo>
                    <a:cubicBezTo>
                      <a:pt x="2142" y="1"/>
                      <a:pt x="2008" y="18"/>
                      <a:pt x="1874" y="51"/>
                    </a:cubicBezTo>
                    <a:cubicBezTo>
                      <a:pt x="1861" y="51"/>
                      <a:pt x="1847" y="50"/>
                      <a:pt x="1833" y="50"/>
                    </a:cubicBezTo>
                    <a:cubicBezTo>
                      <a:pt x="943" y="50"/>
                      <a:pt x="20" y="843"/>
                      <a:pt x="20" y="1830"/>
                    </a:cubicBezTo>
                    <a:cubicBezTo>
                      <a:pt x="0" y="3030"/>
                      <a:pt x="952" y="3901"/>
                      <a:pt x="2010" y="3901"/>
                    </a:cubicBezTo>
                    <a:cubicBezTo>
                      <a:pt x="2322" y="3901"/>
                      <a:pt x="2644" y="3826"/>
                      <a:pt x="2952" y="3660"/>
                    </a:cubicBezTo>
                    <a:cubicBezTo>
                      <a:pt x="4306" y="2933"/>
                      <a:pt x="4406" y="978"/>
                      <a:pt x="3052" y="201"/>
                    </a:cubicBezTo>
                    <a:cubicBezTo>
                      <a:pt x="2802" y="68"/>
                      <a:pt x="2540" y="1"/>
                      <a:pt x="22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24" name="Google Shape;3824;p40"/>
            <p:cNvSpPr/>
            <p:nvPr/>
          </p:nvSpPr>
          <p:spPr>
            <a:xfrm rot="-2196668" flipH="1">
              <a:off x="3104237" y="964064"/>
              <a:ext cx="761146" cy="657710"/>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grpSp>
      <p:grpSp>
        <p:nvGrpSpPr>
          <p:cNvPr id="3846" name="Google Shape;3846;p40"/>
          <p:cNvGrpSpPr/>
          <p:nvPr/>
        </p:nvGrpSpPr>
        <p:grpSpPr>
          <a:xfrm>
            <a:off x="8569288" y="4423863"/>
            <a:ext cx="194021" cy="191487"/>
            <a:chOff x="6232000" y="1435050"/>
            <a:chExt cx="488225" cy="481850"/>
          </a:xfrm>
        </p:grpSpPr>
        <p:sp>
          <p:nvSpPr>
            <p:cNvPr id="3847" name="Google Shape;3847;p40"/>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848" name="Google Shape;3848;p40"/>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849" name="Google Shape;3849;p40"/>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850" name="Google Shape;3850;p40"/>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851" name="Google Shape;3851;p40"/>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852" name="Google Shape;3852;p40">
            <a:hlinkClick r:id="" action="ppaction://noaction"/>
          </p:cNvPr>
          <p:cNvSpPr txBox="1"/>
          <p:nvPr/>
        </p:nvSpPr>
        <p:spPr>
          <a:xfrm>
            <a:off x="8416250" y="607452"/>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01</a:t>
            </a:r>
            <a:endParaRPr sz="1500" b="1" dirty="0">
              <a:solidFill>
                <a:schemeClr val="dk1"/>
              </a:solidFill>
              <a:latin typeface="Jua"/>
              <a:ea typeface="Jua"/>
              <a:cs typeface="Jua"/>
              <a:sym typeface="Jua"/>
            </a:endParaRPr>
          </a:p>
        </p:txBody>
      </p:sp>
      <p:sp>
        <p:nvSpPr>
          <p:cNvPr id="3853" name="Google Shape;3853;p40">
            <a:hlinkClick r:id="rId3" action="ppaction://hlinksldjump"/>
          </p:cNvPr>
          <p:cNvSpPr txBox="1"/>
          <p:nvPr/>
        </p:nvSpPr>
        <p:spPr>
          <a:xfrm>
            <a:off x="8416250" y="117177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02</a:t>
            </a:r>
            <a:endParaRPr sz="1500" b="1" dirty="0">
              <a:solidFill>
                <a:schemeClr val="dk1"/>
              </a:solidFill>
              <a:latin typeface="Jua"/>
              <a:ea typeface="Jua"/>
              <a:cs typeface="Jua"/>
              <a:sym typeface="Jua"/>
            </a:endParaRPr>
          </a:p>
        </p:txBody>
      </p:sp>
      <p:sp>
        <p:nvSpPr>
          <p:cNvPr id="3854" name="Google Shape;3854;p40">
            <a:hlinkClick r:id="rId4" action="ppaction://hlinksldjump"/>
          </p:cNvPr>
          <p:cNvSpPr txBox="1"/>
          <p:nvPr/>
        </p:nvSpPr>
        <p:spPr>
          <a:xfrm>
            <a:off x="8416250" y="1709824"/>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03</a:t>
            </a:r>
            <a:endParaRPr sz="1500" b="1" dirty="0">
              <a:solidFill>
                <a:schemeClr val="dk1"/>
              </a:solidFill>
              <a:latin typeface="Jua"/>
              <a:ea typeface="Jua"/>
              <a:cs typeface="Jua"/>
              <a:sym typeface="Jua"/>
            </a:endParaRPr>
          </a:p>
        </p:txBody>
      </p:sp>
      <p:sp>
        <p:nvSpPr>
          <p:cNvPr id="3858" name="Google Shape;3858;p40">
            <a:hlinkClick r:id="rId5" action="ppaction://hlinksldjump"/>
          </p:cNvPr>
          <p:cNvSpPr/>
          <p:nvPr/>
        </p:nvSpPr>
        <p:spPr>
          <a:xfrm>
            <a:off x="8473075" y="4372025"/>
            <a:ext cx="443400" cy="29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9" name="Google Shape;3859;p40">
            <a:hlinkClick r:id="" action="ppaction://noaction"/>
          </p:cNvPr>
          <p:cNvSpPr/>
          <p:nvPr/>
        </p:nvSpPr>
        <p:spPr>
          <a:xfrm rot="-2700000">
            <a:off x="94578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0" name="Google Shape;3860;p40">
            <a:hlinkClick r:id="" action="ppaction://noaction"/>
          </p:cNvPr>
          <p:cNvSpPr/>
          <p:nvPr/>
        </p:nvSpPr>
        <p:spPr>
          <a:xfrm rot="8100000">
            <a:off x="802723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3167;p34">
            <a:extLst>
              <a:ext uri="{FF2B5EF4-FFF2-40B4-BE49-F238E27FC236}">
                <a16:creationId xmlns:a16="http://schemas.microsoft.com/office/drawing/2014/main" id="{A021AA6D-53E8-9F0F-7C51-EF379D119B51}"/>
              </a:ext>
            </a:extLst>
          </p:cNvPr>
          <p:cNvSpPr txBox="1">
            <a:spLocks/>
          </p:cNvSpPr>
          <p:nvPr/>
        </p:nvSpPr>
        <p:spPr>
          <a:xfrm>
            <a:off x="2303678" y="1663404"/>
            <a:ext cx="6120571" cy="3055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1pPr>
            <a:lvl2pPr marR="0" lvl="1"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2pPr>
            <a:lvl3pPr marR="0" lvl="2"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3pPr>
            <a:lvl4pPr marR="0" lvl="3"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4pPr>
            <a:lvl5pPr marR="0" lvl="4"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5pPr>
            <a:lvl6pPr marR="0" lvl="5"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6pPr>
            <a:lvl7pPr marR="0" lvl="6"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7pPr>
            <a:lvl8pPr marR="0" lvl="7"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8pPr>
            <a:lvl9pPr marR="0" lvl="8"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9pPr>
          </a:lstStyle>
          <a:p>
            <a:pPr algn="l"/>
            <a:r>
              <a:rPr lang="en-US" altLang="zh-CN" sz="2400" dirty="0">
                <a:solidFill>
                  <a:srgbClr val="82AED2"/>
                </a:solidFill>
              </a:rPr>
              <a:t>Classifier Development – </a:t>
            </a:r>
            <a:r>
              <a:rPr lang="en-US" altLang="zh-CN" sz="2400" dirty="0" err="1">
                <a:solidFill>
                  <a:srgbClr val="82AED2"/>
                </a:solidFill>
              </a:rPr>
              <a:t>Manxin</a:t>
            </a:r>
            <a:r>
              <a:rPr lang="en-US" altLang="zh-CN" sz="2400" dirty="0">
                <a:solidFill>
                  <a:srgbClr val="82AED2"/>
                </a:solidFill>
              </a:rPr>
              <a:t> Xu</a:t>
            </a:r>
            <a:endParaRPr lang="en-US" sz="2400" dirty="0">
              <a:solidFill>
                <a:srgbClr val="82AED2"/>
              </a:solidFill>
            </a:endParaRPr>
          </a:p>
        </p:txBody>
      </p:sp>
      <p:sp>
        <p:nvSpPr>
          <p:cNvPr id="79" name="Google Shape;3167;p34">
            <a:extLst>
              <a:ext uri="{FF2B5EF4-FFF2-40B4-BE49-F238E27FC236}">
                <a16:creationId xmlns:a16="http://schemas.microsoft.com/office/drawing/2014/main" id="{57B91918-27E1-C946-1724-0957E9F5BDA2}"/>
              </a:ext>
            </a:extLst>
          </p:cNvPr>
          <p:cNvSpPr txBox="1">
            <a:spLocks/>
          </p:cNvSpPr>
          <p:nvPr/>
        </p:nvSpPr>
        <p:spPr>
          <a:xfrm>
            <a:off x="2306761" y="2673472"/>
            <a:ext cx="6120571" cy="3055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1pPr>
            <a:lvl2pPr marR="0" lvl="1"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2pPr>
            <a:lvl3pPr marR="0" lvl="2"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3pPr>
            <a:lvl4pPr marR="0" lvl="3"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4pPr>
            <a:lvl5pPr marR="0" lvl="4"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5pPr>
            <a:lvl6pPr marR="0" lvl="5"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6pPr>
            <a:lvl7pPr marR="0" lvl="6"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7pPr>
            <a:lvl8pPr marR="0" lvl="7"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8pPr>
            <a:lvl9pPr marR="0" lvl="8"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9pPr>
          </a:lstStyle>
          <a:p>
            <a:pPr algn="l"/>
            <a:r>
              <a:rPr lang="en-US" altLang="zh-CN" sz="2400" dirty="0">
                <a:solidFill>
                  <a:srgbClr val="82AED2"/>
                </a:solidFill>
              </a:rPr>
              <a:t>Voice assistant development – </a:t>
            </a:r>
            <a:r>
              <a:rPr lang="en-US" altLang="zh-CN" sz="2400" dirty="0" err="1">
                <a:solidFill>
                  <a:srgbClr val="82AED2"/>
                </a:solidFill>
              </a:rPr>
              <a:t>Ningyu</a:t>
            </a:r>
            <a:r>
              <a:rPr lang="en-US" altLang="zh-CN" sz="2400" dirty="0">
                <a:solidFill>
                  <a:srgbClr val="82AED2"/>
                </a:solidFill>
              </a:rPr>
              <a:t> Xiang</a:t>
            </a:r>
            <a:endParaRPr lang="en-US" sz="2400" dirty="0">
              <a:solidFill>
                <a:srgbClr val="82AED2"/>
              </a:solidFill>
            </a:endParaRPr>
          </a:p>
        </p:txBody>
      </p:sp>
      <p:sp>
        <p:nvSpPr>
          <p:cNvPr id="80" name="Google Shape;3167;p34">
            <a:extLst>
              <a:ext uri="{FF2B5EF4-FFF2-40B4-BE49-F238E27FC236}">
                <a16:creationId xmlns:a16="http://schemas.microsoft.com/office/drawing/2014/main" id="{184A8299-F752-3C9F-18B9-1868BAB88C61}"/>
              </a:ext>
            </a:extLst>
          </p:cNvPr>
          <p:cNvSpPr txBox="1">
            <a:spLocks/>
          </p:cNvSpPr>
          <p:nvPr/>
        </p:nvSpPr>
        <p:spPr>
          <a:xfrm>
            <a:off x="2303679" y="3548484"/>
            <a:ext cx="6120571" cy="7710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1pPr>
            <a:lvl2pPr marR="0" lvl="1"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2pPr>
            <a:lvl3pPr marR="0" lvl="2"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3pPr>
            <a:lvl4pPr marR="0" lvl="3"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4pPr>
            <a:lvl5pPr marR="0" lvl="4"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5pPr>
            <a:lvl6pPr marR="0" lvl="5"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6pPr>
            <a:lvl7pPr marR="0" lvl="6"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7pPr>
            <a:lvl8pPr marR="0" lvl="7"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8pPr>
            <a:lvl9pPr marR="0" lvl="8" algn="ctr" rtl="0">
              <a:lnSpc>
                <a:spcPct val="80000"/>
              </a:lnSpc>
              <a:spcBef>
                <a:spcPts val="0"/>
              </a:spcBef>
              <a:spcAft>
                <a:spcPts val="0"/>
              </a:spcAft>
              <a:buClr>
                <a:schemeClr val="accent6"/>
              </a:buClr>
              <a:buSzPts val="2800"/>
              <a:buFont typeface="Jua"/>
              <a:buNone/>
              <a:defRPr sz="2800" b="1" i="0" u="none" strike="noStrike" cap="none">
                <a:solidFill>
                  <a:schemeClr val="accent6"/>
                </a:solidFill>
                <a:latin typeface="Jua"/>
                <a:ea typeface="Jua"/>
                <a:cs typeface="Jua"/>
                <a:sym typeface="Jua"/>
              </a:defRPr>
            </a:lvl9pPr>
          </a:lstStyle>
          <a:p>
            <a:pPr algn="l"/>
            <a:r>
              <a:rPr lang="en-US" altLang="zh-CN" sz="2400" dirty="0">
                <a:solidFill>
                  <a:srgbClr val="82AED2"/>
                </a:solidFill>
              </a:rPr>
              <a:t>To-do list development – </a:t>
            </a:r>
            <a:r>
              <a:rPr lang="en-US" altLang="zh-CN" sz="2400" dirty="0" err="1">
                <a:solidFill>
                  <a:srgbClr val="82AED2"/>
                </a:solidFill>
              </a:rPr>
              <a:t>Chenhao</a:t>
            </a:r>
            <a:r>
              <a:rPr lang="en-US" altLang="zh-CN" sz="2400" dirty="0">
                <a:solidFill>
                  <a:srgbClr val="82AED2"/>
                </a:solidFill>
              </a:rPr>
              <a:t> </a:t>
            </a:r>
            <a:r>
              <a:rPr lang="en-US" altLang="zh-CN" sz="2400" dirty="0" err="1">
                <a:solidFill>
                  <a:srgbClr val="82AED2"/>
                </a:solidFill>
              </a:rPr>
              <a:t>Zhai</a:t>
            </a:r>
            <a:endParaRPr lang="en-US" sz="2400" dirty="0">
              <a:solidFill>
                <a:srgbClr val="82AED2"/>
              </a:solidFill>
            </a:endParaRPr>
          </a:p>
        </p:txBody>
      </p:sp>
    </p:spTree>
    <p:extLst>
      <p:ext uri="{BB962C8B-B14F-4D97-AF65-F5344CB8AC3E}">
        <p14:creationId xmlns:p14="http://schemas.microsoft.com/office/powerpoint/2010/main" val="2243704684"/>
      </p:ext>
    </p:extLst>
  </p:cSld>
  <p:clrMapOvr>
    <a:masterClrMapping/>
  </p:clrMapOvr>
</p:sld>
</file>

<file path=ppt/theme/theme1.xml><?xml version="1.0" encoding="utf-8"?>
<a:theme xmlns:a="http://schemas.openxmlformats.org/drawingml/2006/main" name="Nature Activities Binder by Slidesgo">
  <a:themeElements>
    <a:clrScheme name="Simple Light">
      <a:dk1>
        <a:srgbClr val="000000"/>
      </a:dk1>
      <a:lt1>
        <a:srgbClr val="FFFFFF"/>
      </a:lt1>
      <a:dk2>
        <a:srgbClr val="D9D9D9"/>
      </a:dk2>
      <a:lt2>
        <a:srgbClr val="FEC9A1"/>
      </a:lt2>
      <a:accent1>
        <a:srgbClr val="FD9E66"/>
      </a:accent1>
      <a:accent2>
        <a:srgbClr val="B7E1E0"/>
      </a:accent2>
      <a:accent3>
        <a:srgbClr val="FAE39D"/>
      </a:accent3>
      <a:accent4>
        <a:srgbClr val="F9C357"/>
      </a:accent4>
      <a:accent5>
        <a:srgbClr val="92CAD6"/>
      </a:accent5>
      <a:accent6>
        <a:srgbClr val="85A8C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402</Words>
  <Application>Microsoft Office PowerPoint</Application>
  <PresentationFormat>全屏显示(16:9)</PresentationFormat>
  <Paragraphs>60</Paragraphs>
  <Slides>9</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Jua</vt:lpstr>
      <vt:lpstr>PingFang SC</vt:lpstr>
      <vt:lpstr>Quicksand Medium</vt:lpstr>
      <vt:lpstr>Arial</vt:lpstr>
      <vt:lpstr>Wingdings</vt:lpstr>
      <vt:lpstr>Nature Activities Binder by Slidesgo</vt:lpstr>
      <vt:lpstr>Intelli Todo</vt:lpstr>
      <vt:lpstr>Idea</vt:lpstr>
      <vt:lpstr>Basic Idea</vt:lpstr>
      <vt:lpstr>Novelty</vt:lpstr>
      <vt:lpstr>Speech Recognition</vt:lpstr>
      <vt:lpstr>Summary</vt:lpstr>
      <vt:lpstr>Intelligent Classification</vt:lpstr>
      <vt:lpstr>Team</vt:lpstr>
      <vt:lpstr>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 Todo</dc:title>
  <cp:lastModifiedBy>695290109@qq.com</cp:lastModifiedBy>
  <cp:revision>26</cp:revision>
  <dcterms:modified xsi:type="dcterms:W3CDTF">2022-06-16T15:08:03Z</dcterms:modified>
</cp:coreProperties>
</file>