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4-21T01:23:47.20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9A633AE-5017-4DB7-A587-157DBD6DE0AE}" emma:medium="tactile" emma:mode="ink">
          <msink:context xmlns:msink="http://schemas.microsoft.com/ink/2010/main" type="writingRegion" rotatedBoundingBox="29128,11583 29143,11583 29143,11618 29128,11618"/>
        </emma:interpretation>
      </emma:emma>
    </inkml:annotationXML>
    <inkml:traceGroup>
      <inkml:annotationXML>
        <emma:emma xmlns:emma="http://www.w3.org/2003/04/emma" version="1.0">
          <emma:interpretation id="{DDDC4090-D4F4-45CF-9179-332D87682072}" emma:medium="tactile" emma:mode="ink">
            <msink:context xmlns:msink="http://schemas.microsoft.com/ink/2010/main" type="paragraph" rotatedBoundingBox="29128,11583 29143,11583 29143,11618 29128,11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4E5B28-6A9E-4CA7-9BE0-6536C62F46D8}" emma:medium="tactile" emma:mode="ink">
              <msink:context xmlns:msink="http://schemas.microsoft.com/ink/2010/main" type="line" rotatedBoundingBox="29128,11583 29143,11583 29143,11618 29128,11618"/>
            </emma:interpretation>
          </emma:emma>
        </inkml:annotationXML>
        <inkml:traceGroup>
          <inkml:annotationXML>
            <emma:emma xmlns:emma="http://www.w3.org/2003/04/emma" version="1.0">
              <emma:interpretation id="{90ABF72B-AEAF-4CED-8F56-47CFD9B05032}" emma:medium="tactile" emma:mode="ink">
                <msink:context xmlns:msink="http://schemas.microsoft.com/ink/2010/main" type="inkWord" rotatedBoundingBox="29128,11583 29143,11583 29143,11618 29128,1161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14753 6092 12518,'0'0'1008,"0"0"-464,0 0-399,0 0-113,0 0 16,0-6-513,0-7-1632,0-3-1872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B052-3635-4A1A-BC91-C9A6354CF88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AC3D-4815-4450-806D-C5E8D961E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482604"/>
            <a:ext cx="12188952" cy="10329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TEALS Minecraft Project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Hollasch &amp; Steve Hollasch</a:t>
            </a:r>
          </a:p>
        </p:txBody>
      </p:sp>
    </p:spTree>
    <p:extLst>
      <p:ext uri="{BB962C8B-B14F-4D97-AF65-F5344CB8AC3E}">
        <p14:creationId xmlns:p14="http://schemas.microsoft.com/office/powerpoint/2010/main" val="143913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38456"/>
            <a:ext cx="9784080" cy="1508760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959" y="2537460"/>
            <a:ext cx="3529101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Connor Hollasch</a:t>
            </a:r>
            <a:br>
              <a:rPr lang="en-US" dirty="0"/>
            </a:br>
            <a:r>
              <a:rPr lang="en-US" dirty="0"/>
              <a:t>connor@hollasch.net</a:t>
            </a:r>
            <a:br>
              <a:rPr lang="en-US" dirty="0"/>
            </a:br>
            <a:r>
              <a:rPr lang="en-US" dirty="0"/>
              <a:t>GitHub: </a:t>
            </a:r>
            <a:r>
              <a:rPr lang="en-US" i="1" dirty="0"/>
              <a:t>chollasch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Steve Hollasch</a:t>
            </a:r>
            <a:br>
              <a:rPr lang="en-US" dirty="0"/>
            </a:br>
            <a:r>
              <a:rPr lang="en-US" dirty="0"/>
              <a:t>steve@hollasch.net</a:t>
            </a:r>
            <a:br>
              <a:rPr lang="en-US" dirty="0"/>
            </a:br>
            <a:r>
              <a:rPr lang="en-US" dirty="0"/>
              <a:t>GitHub: </a:t>
            </a:r>
            <a:r>
              <a:rPr lang="en-US" i="1" dirty="0"/>
              <a:t>hollasch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3478" y="2537460"/>
            <a:ext cx="5168348" cy="354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Main TEALS GitHub Org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http://tealsk12.github.io</a:t>
            </a:r>
            <a:br>
              <a:rPr lang="en-US" u="sng" dirty="0">
                <a:solidFill>
                  <a:srgbClr val="00B0F0"/>
                </a:solidFill>
              </a:rPr>
            </a:br>
            <a:endParaRPr lang="en-US" dirty="0"/>
          </a:p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Teals-Minecraft Web Site</a:t>
            </a:r>
            <a:br>
              <a:rPr lang="en-US" dirty="0"/>
            </a:br>
            <a:r>
              <a:rPr lang="en-US" dirty="0"/>
              <a:t>http://tealsk12.github.io/teals-minecraft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/>
          </a:p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Teals-Minecraft Instructor Chat on Slack</a:t>
            </a:r>
            <a:br>
              <a:rPr lang="en-US" dirty="0"/>
            </a:br>
            <a:r>
              <a:rPr lang="en-US" dirty="0"/>
              <a:t>https://tealsk12.slack.com</a:t>
            </a:r>
            <a:br>
              <a:rPr lang="en-US" dirty="0"/>
            </a:br>
            <a:r>
              <a:rPr lang="en-US" dirty="0"/>
              <a:t>‘tealsmc’ channel</a:t>
            </a:r>
          </a:p>
        </p:txBody>
      </p:sp>
    </p:spTree>
    <p:extLst>
      <p:ext uri="{BB962C8B-B14F-4D97-AF65-F5344CB8AC3E}">
        <p14:creationId xmlns:p14="http://schemas.microsoft.com/office/powerpoint/2010/main" val="330451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54580"/>
            <a:ext cx="9784080" cy="2354580"/>
          </a:xfrm>
        </p:spPr>
        <p:txBody>
          <a:bodyPr/>
          <a:lstStyle/>
          <a:p>
            <a:r>
              <a:rPr lang="en-US" dirty="0"/>
              <a:t>Written in Java</a:t>
            </a:r>
          </a:p>
          <a:p>
            <a:r>
              <a:rPr lang="en-US" dirty="0"/>
              <a:t>A Minecraft world is composed of </a:t>
            </a:r>
            <a:r>
              <a:rPr lang="en-US" i="1" dirty="0"/>
              <a:t>items</a:t>
            </a:r>
            <a:r>
              <a:rPr lang="en-US" dirty="0"/>
              <a:t>, </a:t>
            </a:r>
            <a:r>
              <a:rPr lang="en-US" i="1" dirty="0"/>
              <a:t>blocks</a:t>
            </a:r>
            <a:r>
              <a:rPr lang="en-US" dirty="0"/>
              <a:t>, and </a:t>
            </a:r>
            <a:r>
              <a:rPr lang="en-US" i="1" dirty="0"/>
              <a:t>entities</a:t>
            </a:r>
          </a:p>
          <a:p>
            <a:pPr lvl="1"/>
            <a:r>
              <a:rPr lang="en-US" i="1" dirty="0"/>
              <a:t>items —</a:t>
            </a:r>
            <a:r>
              <a:rPr lang="en-US" dirty="0"/>
              <a:t> Objects in the Minecraft world</a:t>
            </a:r>
          </a:p>
          <a:p>
            <a:pPr lvl="1"/>
            <a:r>
              <a:rPr lang="en-US" i="1" dirty="0"/>
              <a:t>blocks —</a:t>
            </a:r>
            <a:r>
              <a:rPr lang="en-US" dirty="0"/>
              <a:t> Define the world landscape (in a 3D grid)</a:t>
            </a:r>
          </a:p>
          <a:p>
            <a:pPr lvl="1"/>
            <a:r>
              <a:rPr lang="en-US" i="1" dirty="0"/>
              <a:t>entities</a:t>
            </a:r>
            <a:r>
              <a:rPr lang="en-US" dirty="0"/>
              <a:t> — Players, creatures and robots that move around the world</a:t>
            </a:r>
            <a:endParaRPr lang="en-US" i="1" dirty="0"/>
          </a:p>
        </p:txBody>
      </p:sp>
      <p:pic>
        <p:nvPicPr>
          <p:cNvPr id="4100" name="Picture 4" descr="http://img1.wikia.nocookie.net/__cb20111230161227/assassinscreed/images/7/70/Minecraf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38" y="4709725"/>
            <a:ext cx="7928882" cy="16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0491540" y="4170180"/>
              <a:ext cx="360" cy="12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0740" y="4162980"/>
                <a:ext cx="21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39" y="2399913"/>
            <a:ext cx="5803809" cy="3710940"/>
          </a:xfrm>
        </p:spPr>
        <p:txBody>
          <a:bodyPr/>
          <a:lstStyle/>
          <a:p>
            <a:r>
              <a:rPr lang="en-US" dirty="0"/>
              <a:t>Server modifications (plugins)</a:t>
            </a:r>
          </a:p>
          <a:p>
            <a:pPr lvl="1"/>
            <a:r>
              <a:rPr lang="en-US" dirty="0"/>
              <a:t>Used on standard client</a:t>
            </a:r>
          </a:p>
          <a:p>
            <a:pPr lvl="1"/>
            <a:r>
              <a:rPr lang="en-US" dirty="0"/>
              <a:t>Modifies current game assets</a:t>
            </a:r>
          </a:p>
          <a:p>
            <a:r>
              <a:rPr lang="en-US" dirty="0"/>
              <a:t>Client modifications</a:t>
            </a:r>
          </a:p>
          <a:p>
            <a:pPr lvl="1"/>
            <a:r>
              <a:rPr lang="en-US" dirty="0"/>
              <a:t>Create or modify game assets</a:t>
            </a:r>
          </a:p>
          <a:p>
            <a:pPr lvl="1"/>
            <a:r>
              <a:rPr lang="en-US" dirty="0"/>
              <a:t>Only works on servers with the same mod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48" y="2399913"/>
            <a:ext cx="563006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–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17314"/>
            <a:ext cx="9784080" cy="2103120"/>
          </a:xfrm>
        </p:spPr>
        <p:txBody>
          <a:bodyPr/>
          <a:lstStyle/>
          <a:p>
            <a:pPr lvl="1"/>
            <a:r>
              <a:rPr lang="en-US" dirty="0"/>
              <a:t>Contained within the world</a:t>
            </a:r>
          </a:p>
          <a:p>
            <a:pPr lvl="1"/>
            <a:r>
              <a:rPr lang="en-US" dirty="0"/>
              <a:t>Players can “carry” items</a:t>
            </a:r>
          </a:p>
          <a:p>
            <a:pPr lvl="1"/>
            <a:r>
              <a:rPr lang="en-US" dirty="0"/>
              <a:t>Types include: food, weapons, armor, tools, or just default item</a:t>
            </a:r>
          </a:p>
          <a:p>
            <a:pPr lvl="1"/>
            <a:r>
              <a:rPr lang="en-US" dirty="0"/>
              <a:t>Can be dropped / picked up in world</a:t>
            </a:r>
          </a:p>
          <a:p>
            <a:pPr lvl="1"/>
            <a:r>
              <a:rPr lang="en-US" dirty="0"/>
              <a:t>Example items include: potato, gunpowder, gold sword, book</a:t>
            </a:r>
          </a:p>
        </p:txBody>
      </p:sp>
      <p:pic>
        <p:nvPicPr>
          <p:cNvPr id="1026" name="Picture 2" descr="http://www.minecraftps3cheats.com/wp-content/uploads/2014/12/nEY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09" y="3920434"/>
            <a:ext cx="5457765" cy="27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3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-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21" y="3193561"/>
            <a:ext cx="4373880" cy="2011363"/>
          </a:xfrm>
        </p:spPr>
        <p:txBody>
          <a:bodyPr/>
          <a:lstStyle/>
          <a:p>
            <a:pPr lvl="1"/>
            <a:r>
              <a:rPr lang="en-US" dirty="0"/>
              <a:t>The world is made up of blocks</a:t>
            </a:r>
          </a:p>
          <a:p>
            <a:pPr lvl="1"/>
            <a:r>
              <a:rPr lang="en-US" dirty="0"/>
              <a:t>Blocks can be broken or placed</a:t>
            </a:r>
          </a:p>
          <a:p>
            <a:pPr lvl="1"/>
            <a:r>
              <a:rPr lang="en-US" dirty="0"/>
              <a:t>Some items place blocks</a:t>
            </a:r>
          </a:p>
          <a:p>
            <a:pPr lvl="1"/>
            <a:r>
              <a:rPr lang="en-US" dirty="0"/>
              <a:t>Example blocks include: stone, </a:t>
            </a:r>
            <a:br>
              <a:rPr lang="en-US" dirty="0"/>
            </a:br>
            <a:r>
              <a:rPr lang="en-US" dirty="0"/>
              <a:t>dirt/grass, leaves, wood, grass</a:t>
            </a:r>
          </a:p>
        </p:txBody>
      </p:sp>
      <p:pic>
        <p:nvPicPr>
          <p:cNvPr id="2050" name="Picture 2" descr="http://img.wonderhowto.com/img/37/95/63456383574408/0/minecraft-worlds-weekly-workshop-using-voxelsniper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40" y="2187881"/>
            <a:ext cx="584636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5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–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59" y="3488372"/>
            <a:ext cx="5837961" cy="161702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Entities are placed randomly around the world</a:t>
            </a:r>
          </a:p>
          <a:p>
            <a:pPr lvl="1"/>
            <a:r>
              <a:rPr lang="en-US" dirty="0"/>
              <a:t>Entities have autonomous behaviors</a:t>
            </a:r>
          </a:p>
          <a:p>
            <a:pPr lvl="1"/>
            <a:r>
              <a:rPr lang="en-US" dirty="0"/>
              <a:t>Can be friends, foes or neutral</a:t>
            </a:r>
          </a:p>
          <a:p>
            <a:pPr lvl="1"/>
            <a:r>
              <a:rPr lang="en-US" dirty="0"/>
              <a:t>Entities include: skeleton, sheep, cow, pig, wolf</a:t>
            </a:r>
            <a:endParaRPr lang="en-US" i="1" dirty="0"/>
          </a:p>
        </p:txBody>
      </p:sp>
      <p:pic>
        <p:nvPicPr>
          <p:cNvPr id="3074" name="Picture 2" descr="http://www.quiz.biz/uploads/quizz/653307/orig/1.jpg?1386964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84" y="2642552"/>
            <a:ext cx="4906431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3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TEALS Minecraft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82140"/>
            <a:ext cx="9784080" cy="4335780"/>
          </a:xfrm>
        </p:spPr>
        <p:txBody>
          <a:bodyPr>
            <a:normAutofit/>
          </a:bodyPr>
          <a:lstStyle/>
          <a:p>
            <a:r>
              <a:rPr lang="en-US" dirty="0"/>
              <a:t>Designed to build on everything your APCS students have learned to date.</a:t>
            </a:r>
          </a:p>
          <a:p>
            <a:r>
              <a:rPr lang="en-US" dirty="0"/>
              <a:t>Project is hosted publicly on GitHub, so open to bug reporting, examination, contributions, and other project contributions. We can also host a public wiki for further feedback.</a:t>
            </a:r>
          </a:p>
          <a:p>
            <a:r>
              <a:rPr lang="en-US" dirty="0"/>
              <a:t>Lasts 2–3 weeks. Your actual time will vary.</a:t>
            </a:r>
          </a:p>
          <a:p>
            <a:r>
              <a:rPr lang="en-US" dirty="0"/>
              <a:t>9 labs total, many more possible. Each lab has summary at the start for the APIs required for that lab, plus multiple phases of implementation for continuing feedback.</a:t>
            </a:r>
          </a:p>
          <a:p>
            <a:r>
              <a:rPr lang="en-US" dirty="0"/>
              <a:t>Lectures provided in PowerPoint and PDF formats.</a:t>
            </a:r>
          </a:p>
          <a:p>
            <a:r>
              <a:rPr lang="en-US" dirty="0"/>
              <a:t>Lab solutions and other instructor-only materials available to instructors in the GitHub APCSA repository (/projects/minecraft/).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TEALS Minecraft —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974574"/>
            <a:ext cx="9784080" cy="470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uses the Forge modding API</a:t>
            </a:r>
          </a:p>
          <a:p>
            <a:pPr lvl="1"/>
            <a:r>
              <a:rPr lang="en-US" dirty="0"/>
              <a:t>A modding package for clients</a:t>
            </a:r>
          </a:p>
          <a:p>
            <a:pPr lvl="1"/>
            <a:r>
              <a:rPr lang="en-US" dirty="0"/>
              <a:t>Has the ability to mod server, but not implemented for this curriculum</a:t>
            </a:r>
          </a:p>
          <a:p>
            <a:pPr marL="0" indent="0">
              <a:buNone/>
            </a:pPr>
            <a:r>
              <a:rPr lang="en-US" dirty="0"/>
              <a:t>Instructors/Students Distribution</a:t>
            </a:r>
          </a:p>
          <a:p>
            <a:pPr lvl="1"/>
            <a:r>
              <a:rPr lang="en-US" dirty="0"/>
              <a:t>Zip file containing source code</a:t>
            </a:r>
          </a:p>
          <a:p>
            <a:pPr lvl="1"/>
            <a:r>
              <a:rPr lang="en-US" dirty="0"/>
              <a:t>Designed to work on Eclipse or IntelliJ. Other IDEs possible, but that's up to additional developers/instructors/students.</a:t>
            </a:r>
          </a:p>
          <a:p>
            <a:pPr lvl="1"/>
            <a:r>
              <a:rPr lang="en-US" dirty="0"/>
              <a:t>Documentation for lectures, student guides and labs</a:t>
            </a:r>
          </a:p>
          <a:p>
            <a:pPr marL="0" indent="0">
              <a:buNone/>
            </a:pPr>
            <a:r>
              <a:rPr lang="en-US" dirty="0"/>
              <a:t>Single File Setup</a:t>
            </a:r>
          </a:p>
          <a:p>
            <a:pPr lvl="1"/>
            <a:r>
              <a:rPr lang="en-US" dirty="0"/>
              <a:t>Zip file from public GitHub repo,</a:t>
            </a:r>
          </a:p>
          <a:p>
            <a:pPr lvl="1"/>
            <a:r>
              <a:rPr lang="en-US" dirty="0"/>
              <a:t>or as a locally-copied file (about 180MB).</a:t>
            </a:r>
          </a:p>
        </p:txBody>
      </p:sp>
    </p:spTree>
    <p:extLst>
      <p:ext uri="{BB962C8B-B14F-4D97-AF65-F5344CB8AC3E}">
        <p14:creationId xmlns:p14="http://schemas.microsoft.com/office/powerpoint/2010/main" val="59142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Demo — Tree-Growing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674620"/>
            <a:ext cx="9784080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quick demonstration of lab 5, where students create “seed” blocks that end up growing different types of trees: cube, sphere, cylinder, and cone.</a:t>
            </a:r>
          </a:p>
        </p:txBody>
      </p:sp>
    </p:spTree>
    <p:extLst>
      <p:ext uri="{BB962C8B-B14F-4D97-AF65-F5344CB8AC3E}">
        <p14:creationId xmlns:p14="http://schemas.microsoft.com/office/powerpoint/2010/main" val="109705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157</TotalTime>
  <Words>449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TEALS Minecraft Project </vt:lpstr>
      <vt:lpstr>Implementation</vt:lpstr>
      <vt:lpstr>Mods</vt:lpstr>
      <vt:lpstr>How Minecraft Works – Items</vt:lpstr>
      <vt:lpstr>How Minecraft Works - Blocks</vt:lpstr>
      <vt:lpstr>How Minecraft Works – Entities</vt:lpstr>
      <vt:lpstr>TEALS Minecraft – Goals</vt:lpstr>
      <vt:lpstr>TEALS Minecraft — Materials</vt:lpstr>
      <vt:lpstr>Lab Demo — Tree-Growing Blocks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connor hollasch</dc:creator>
  <cp:lastModifiedBy>Steve Hollasch</cp:lastModifiedBy>
  <cp:revision>26</cp:revision>
  <dcterms:created xsi:type="dcterms:W3CDTF">2015-05-11T21:09:18Z</dcterms:created>
  <dcterms:modified xsi:type="dcterms:W3CDTF">2017-04-20T04:46:56Z</dcterms:modified>
</cp:coreProperties>
</file>