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934" r:id="rId2"/>
  </p:sldMasterIdLst>
  <p:notesMasterIdLst>
    <p:notesMasterId r:id="rId61"/>
  </p:notesMasterIdLst>
  <p:sldIdLst>
    <p:sldId id="256" r:id="rId3"/>
    <p:sldId id="397" r:id="rId4"/>
    <p:sldId id="369" r:id="rId5"/>
    <p:sldId id="355" r:id="rId6"/>
    <p:sldId id="401" r:id="rId7"/>
    <p:sldId id="402" r:id="rId8"/>
    <p:sldId id="360" r:id="rId9"/>
    <p:sldId id="361" r:id="rId10"/>
    <p:sldId id="362" r:id="rId11"/>
    <p:sldId id="363" r:id="rId12"/>
    <p:sldId id="365" r:id="rId13"/>
    <p:sldId id="390" r:id="rId14"/>
    <p:sldId id="395" r:id="rId15"/>
    <p:sldId id="403" r:id="rId16"/>
    <p:sldId id="405" r:id="rId17"/>
    <p:sldId id="342" r:id="rId18"/>
    <p:sldId id="279" r:id="rId19"/>
    <p:sldId id="280" r:id="rId20"/>
    <p:sldId id="354" r:id="rId21"/>
    <p:sldId id="281" r:id="rId22"/>
    <p:sldId id="282" r:id="rId23"/>
    <p:sldId id="283" r:id="rId24"/>
    <p:sldId id="349" r:id="rId25"/>
    <p:sldId id="284" r:id="rId26"/>
    <p:sldId id="285" r:id="rId27"/>
    <p:sldId id="286" r:id="rId28"/>
    <p:sldId id="287" r:id="rId29"/>
    <p:sldId id="288" r:id="rId30"/>
    <p:sldId id="289" r:id="rId31"/>
    <p:sldId id="398" r:id="rId32"/>
    <p:sldId id="351" r:id="rId33"/>
    <p:sldId id="299" r:id="rId34"/>
    <p:sldId id="298" r:id="rId35"/>
    <p:sldId id="300" r:id="rId36"/>
    <p:sldId id="302" r:id="rId37"/>
    <p:sldId id="303" r:id="rId38"/>
    <p:sldId id="304" r:id="rId39"/>
    <p:sldId id="305" r:id="rId40"/>
    <p:sldId id="306" r:id="rId41"/>
    <p:sldId id="310" r:id="rId42"/>
    <p:sldId id="311" r:id="rId43"/>
    <p:sldId id="313" r:id="rId44"/>
    <p:sldId id="312" r:id="rId45"/>
    <p:sldId id="315" r:id="rId46"/>
    <p:sldId id="318" r:id="rId47"/>
    <p:sldId id="319" r:id="rId48"/>
    <p:sldId id="321" r:id="rId49"/>
    <p:sldId id="322" r:id="rId50"/>
    <p:sldId id="399" r:id="rId51"/>
    <p:sldId id="323" r:id="rId52"/>
    <p:sldId id="324" r:id="rId53"/>
    <p:sldId id="325" r:id="rId54"/>
    <p:sldId id="400" r:id="rId55"/>
    <p:sldId id="328" r:id="rId56"/>
    <p:sldId id="352" r:id="rId57"/>
    <p:sldId id="344" r:id="rId58"/>
    <p:sldId id="329" r:id="rId59"/>
    <p:sldId id="40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7A93A-CC0C-492D-A10E-D98326D04945}" v="17" dt="2021-08-27T07:18:43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75315" autoAdjust="0"/>
  </p:normalViewPr>
  <p:slideViewPr>
    <p:cSldViewPr snapToGrid="0">
      <p:cViewPr varScale="1">
        <p:scale>
          <a:sx n="64" d="100"/>
          <a:sy n="64" d="100"/>
        </p:scale>
        <p:origin x="1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Chih Lo" userId="f5f2298a6b76f539" providerId="LiveId" clId="{5171061F-9540-48E9-975F-E1CACE3EDB77}"/>
    <pc:docChg chg="custSel modSld">
      <pc:chgData name="ShouChih Lo" userId="f5f2298a6b76f539" providerId="LiveId" clId="{5171061F-9540-48E9-975F-E1CACE3EDB77}" dt="2020-12-24T06:47:33.401" v="109" actId="20577"/>
      <pc:docMkLst>
        <pc:docMk/>
      </pc:docMkLst>
      <pc:sldChg chg="modSp modNotesTx">
        <pc:chgData name="ShouChih Lo" userId="f5f2298a6b76f539" providerId="LiveId" clId="{5171061F-9540-48E9-975F-E1CACE3EDB77}" dt="2020-12-24T06:47:33.401" v="109" actId="20577"/>
        <pc:sldMkLst>
          <pc:docMk/>
          <pc:sldMk cId="133029822" sldId="319"/>
        </pc:sldMkLst>
        <pc:spChg chg="mod">
          <ac:chgData name="ShouChih Lo" userId="f5f2298a6b76f539" providerId="LiveId" clId="{5171061F-9540-48E9-975F-E1CACE3EDB77}" dt="2020-12-24T06:46:07.787" v="0" actId="20577"/>
          <ac:spMkLst>
            <pc:docMk/>
            <pc:sldMk cId="133029822" sldId="319"/>
            <ac:spMk id="3" creationId="{00000000-0000-0000-0000-000000000000}"/>
          </ac:spMkLst>
        </pc:spChg>
      </pc:sldChg>
    </pc:docChg>
  </pc:docChgLst>
  <pc:docChgLst>
    <pc:chgData name="ShouChih Lo" userId="f5f2298a6b76f539" providerId="LiveId" clId="{E349E2F0-2C92-47F1-8185-48DFEBB37BE4}"/>
    <pc:docChg chg="undo custSel delSld modSld">
      <pc:chgData name="ShouChih Lo" userId="f5f2298a6b76f539" providerId="LiveId" clId="{E349E2F0-2C92-47F1-8185-48DFEBB37BE4}" dt="2020-11-12T14:46:22.432" v="1431" actId="6549"/>
      <pc:docMkLst>
        <pc:docMk/>
      </pc:docMkLst>
      <pc:sldChg chg="modSp">
        <pc:chgData name="ShouChih Lo" userId="f5f2298a6b76f539" providerId="LiveId" clId="{E349E2F0-2C92-47F1-8185-48DFEBB37BE4}" dt="2020-11-12T13:32:40.254" v="24" actId="20577"/>
        <pc:sldMkLst>
          <pc:docMk/>
          <pc:sldMk cId="883423565" sldId="280"/>
        </pc:sldMkLst>
        <pc:spChg chg="mod">
          <ac:chgData name="ShouChih Lo" userId="f5f2298a6b76f539" providerId="LiveId" clId="{E349E2F0-2C92-47F1-8185-48DFEBB37BE4}" dt="2020-11-12T13:32:40.254" v="24" actId="20577"/>
          <ac:spMkLst>
            <pc:docMk/>
            <pc:sldMk cId="883423565" sldId="280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34:38.445" v="83" actId="20577"/>
        <pc:sldMkLst>
          <pc:docMk/>
          <pc:sldMk cId="2487256712" sldId="281"/>
        </pc:sldMkLst>
        <pc:spChg chg="mod">
          <ac:chgData name="ShouChih Lo" userId="f5f2298a6b76f539" providerId="LiveId" clId="{E349E2F0-2C92-47F1-8185-48DFEBB37BE4}" dt="2020-11-12T13:34:38.445" v="83" actId="20577"/>
          <ac:spMkLst>
            <pc:docMk/>
            <pc:sldMk cId="2487256712" sldId="281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35:30.854" v="115" actId="20577"/>
        <pc:sldMkLst>
          <pc:docMk/>
          <pc:sldMk cId="475192362" sldId="282"/>
        </pc:sldMkLst>
        <pc:spChg chg="mod">
          <ac:chgData name="ShouChih Lo" userId="f5f2298a6b76f539" providerId="LiveId" clId="{E349E2F0-2C92-47F1-8185-48DFEBB37BE4}" dt="2020-11-12T13:35:30.854" v="115" actId="20577"/>
          <ac:spMkLst>
            <pc:docMk/>
            <pc:sldMk cId="475192362" sldId="282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37:57.676" v="173" actId="6549"/>
        <pc:sldMkLst>
          <pc:docMk/>
          <pc:sldMk cId="2719197803" sldId="284"/>
        </pc:sldMkLst>
        <pc:spChg chg="mod">
          <ac:chgData name="ShouChih Lo" userId="f5f2298a6b76f539" providerId="LiveId" clId="{E349E2F0-2C92-47F1-8185-48DFEBB37BE4}" dt="2020-11-12T13:37:57.676" v="173" actId="6549"/>
          <ac:spMkLst>
            <pc:docMk/>
            <pc:sldMk cId="2719197803" sldId="284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39:45.985" v="275" actId="6549"/>
        <pc:sldMkLst>
          <pc:docMk/>
          <pc:sldMk cId="3684595102" sldId="285"/>
        </pc:sldMkLst>
        <pc:spChg chg="mod">
          <ac:chgData name="ShouChih Lo" userId="f5f2298a6b76f539" providerId="LiveId" clId="{E349E2F0-2C92-47F1-8185-48DFEBB37BE4}" dt="2020-11-12T13:39:45.985" v="275" actId="6549"/>
          <ac:spMkLst>
            <pc:docMk/>
            <pc:sldMk cId="3684595102" sldId="285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40:56.043" v="345" actId="20577"/>
        <pc:sldMkLst>
          <pc:docMk/>
          <pc:sldMk cId="3550149609" sldId="286"/>
        </pc:sldMkLst>
        <pc:spChg chg="mod">
          <ac:chgData name="ShouChih Lo" userId="f5f2298a6b76f539" providerId="LiveId" clId="{E349E2F0-2C92-47F1-8185-48DFEBB37BE4}" dt="2020-11-12T13:40:56.043" v="345" actId="20577"/>
          <ac:spMkLst>
            <pc:docMk/>
            <pc:sldMk cId="3550149609" sldId="286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3:40:33.508" v="338" actId="1076"/>
          <ac:picMkLst>
            <pc:docMk/>
            <pc:sldMk cId="3550149609" sldId="286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3:42:59.954" v="367" actId="255"/>
        <pc:sldMkLst>
          <pc:docMk/>
          <pc:sldMk cId="1717830207" sldId="287"/>
        </pc:sldMkLst>
        <pc:spChg chg="mod">
          <ac:chgData name="ShouChih Lo" userId="f5f2298a6b76f539" providerId="LiveId" clId="{E349E2F0-2C92-47F1-8185-48DFEBB37BE4}" dt="2020-11-12T13:42:59.954" v="367" actId="255"/>
          <ac:spMkLst>
            <pc:docMk/>
            <pc:sldMk cId="1717830207" sldId="287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43:21.854" v="382" actId="12"/>
        <pc:sldMkLst>
          <pc:docMk/>
          <pc:sldMk cId="4197197473" sldId="288"/>
        </pc:sldMkLst>
        <pc:spChg chg="mod">
          <ac:chgData name="ShouChih Lo" userId="f5f2298a6b76f539" providerId="LiveId" clId="{E349E2F0-2C92-47F1-8185-48DFEBB37BE4}" dt="2020-11-12T13:43:21.854" v="382" actId="12"/>
          <ac:spMkLst>
            <pc:docMk/>
            <pc:sldMk cId="4197197473" sldId="288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43:54.343" v="386" actId="1076"/>
        <pc:sldMkLst>
          <pc:docMk/>
          <pc:sldMk cId="3070154779" sldId="289"/>
        </pc:sldMkLst>
        <pc:spChg chg="mod">
          <ac:chgData name="ShouChih Lo" userId="f5f2298a6b76f539" providerId="LiveId" clId="{E349E2F0-2C92-47F1-8185-48DFEBB37BE4}" dt="2020-11-12T13:43:51.056" v="385" actId="12"/>
          <ac:spMkLst>
            <pc:docMk/>
            <pc:sldMk cId="3070154779" sldId="289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3:43:54.343" v="386" actId="1076"/>
          <ac:picMkLst>
            <pc:docMk/>
            <pc:sldMk cId="3070154779" sldId="289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3:45:08.615" v="459" actId="14100"/>
        <pc:sldMkLst>
          <pc:docMk/>
          <pc:sldMk cId="1374504387" sldId="291"/>
        </pc:sldMkLst>
        <pc:spChg chg="mod">
          <ac:chgData name="ShouChih Lo" userId="f5f2298a6b76f539" providerId="LiveId" clId="{E349E2F0-2C92-47F1-8185-48DFEBB37BE4}" dt="2020-11-12T13:45:05.439" v="458" actId="12"/>
          <ac:spMkLst>
            <pc:docMk/>
            <pc:sldMk cId="1374504387" sldId="291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3:45:08.615" v="459" actId="14100"/>
          <ac:picMkLst>
            <pc:docMk/>
            <pc:sldMk cId="1374504387" sldId="291"/>
            <ac:picMk id="4" creationId="{00000000-0000-0000-0000-000000000000}"/>
          </ac:picMkLst>
        </pc:picChg>
      </pc:sldChg>
      <pc:sldChg chg="delSp modSp">
        <pc:chgData name="ShouChih Lo" userId="f5f2298a6b76f539" providerId="LiveId" clId="{E349E2F0-2C92-47F1-8185-48DFEBB37BE4}" dt="2020-11-12T13:45:52.941" v="466" actId="113"/>
        <pc:sldMkLst>
          <pc:docMk/>
          <pc:sldMk cId="3912462549" sldId="292"/>
        </pc:sldMkLst>
        <pc:spChg chg="del mod">
          <ac:chgData name="ShouChih Lo" userId="f5f2298a6b76f539" providerId="LiveId" clId="{E349E2F0-2C92-47F1-8185-48DFEBB37BE4}" dt="2020-11-12T13:45:43.013" v="463" actId="478"/>
          <ac:spMkLst>
            <pc:docMk/>
            <pc:sldMk cId="3912462549" sldId="292"/>
            <ac:spMk id="3" creationId="{00000000-0000-0000-0000-000000000000}"/>
          </ac:spMkLst>
        </pc:spChg>
        <pc:spChg chg="mod">
          <ac:chgData name="ShouChih Lo" userId="f5f2298a6b76f539" providerId="LiveId" clId="{E349E2F0-2C92-47F1-8185-48DFEBB37BE4}" dt="2020-11-12T13:45:52.941" v="466" actId="113"/>
          <ac:spMkLst>
            <pc:docMk/>
            <pc:sldMk cId="3912462549" sldId="292"/>
            <ac:spMk id="5" creationId="{00000000-0000-0000-0000-000000000000}"/>
          </ac:spMkLst>
        </pc:spChg>
        <pc:picChg chg="mod">
          <ac:chgData name="ShouChih Lo" userId="f5f2298a6b76f539" providerId="LiveId" clId="{E349E2F0-2C92-47F1-8185-48DFEBB37BE4}" dt="2020-11-12T13:45:47.832" v="465" actId="1076"/>
          <ac:picMkLst>
            <pc:docMk/>
            <pc:sldMk cId="3912462549" sldId="292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3:46:17.640" v="467" actId="255"/>
        <pc:sldMkLst>
          <pc:docMk/>
          <pc:sldMk cId="2260360287" sldId="293"/>
        </pc:sldMkLst>
        <pc:spChg chg="mod">
          <ac:chgData name="ShouChih Lo" userId="f5f2298a6b76f539" providerId="LiveId" clId="{E349E2F0-2C92-47F1-8185-48DFEBB37BE4}" dt="2020-11-12T13:46:17.640" v="467" actId="255"/>
          <ac:spMkLst>
            <pc:docMk/>
            <pc:sldMk cId="2260360287" sldId="293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47:15.047" v="477" actId="255"/>
        <pc:sldMkLst>
          <pc:docMk/>
          <pc:sldMk cId="107401515" sldId="294"/>
        </pc:sldMkLst>
        <pc:spChg chg="mod">
          <ac:chgData name="ShouChih Lo" userId="f5f2298a6b76f539" providerId="LiveId" clId="{E349E2F0-2C92-47F1-8185-48DFEBB37BE4}" dt="2020-11-12T13:47:15.047" v="477" actId="255"/>
          <ac:spMkLst>
            <pc:docMk/>
            <pc:sldMk cId="107401515" sldId="294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48:58.732" v="490" actId="207"/>
        <pc:sldMkLst>
          <pc:docMk/>
          <pc:sldMk cId="1014365719" sldId="295"/>
        </pc:sldMkLst>
        <pc:spChg chg="mod">
          <ac:chgData name="ShouChih Lo" userId="f5f2298a6b76f539" providerId="LiveId" clId="{E349E2F0-2C92-47F1-8185-48DFEBB37BE4}" dt="2020-11-12T13:48:34.789" v="486" actId="6549"/>
          <ac:spMkLst>
            <pc:docMk/>
            <pc:sldMk cId="1014365719" sldId="295"/>
            <ac:spMk id="3" creationId="{00000000-0000-0000-0000-000000000000}"/>
          </ac:spMkLst>
        </pc:spChg>
        <pc:spChg chg="mod">
          <ac:chgData name="ShouChih Lo" userId="f5f2298a6b76f539" providerId="LiveId" clId="{E349E2F0-2C92-47F1-8185-48DFEBB37BE4}" dt="2020-11-12T13:48:58.732" v="490" actId="207"/>
          <ac:spMkLst>
            <pc:docMk/>
            <pc:sldMk cId="1014365719" sldId="295"/>
            <ac:spMk id="4" creationId="{4ED82A0F-3CB8-492F-80D0-2DC8C53C84D7}"/>
          </ac:spMkLst>
        </pc:spChg>
      </pc:sldChg>
      <pc:sldChg chg="modSp">
        <pc:chgData name="ShouChih Lo" userId="f5f2298a6b76f539" providerId="LiveId" clId="{E349E2F0-2C92-47F1-8185-48DFEBB37BE4}" dt="2020-11-12T13:49:23.305" v="497" actId="20577"/>
        <pc:sldMkLst>
          <pc:docMk/>
          <pc:sldMk cId="3059195537" sldId="296"/>
        </pc:sldMkLst>
        <pc:spChg chg="mod">
          <ac:chgData name="ShouChih Lo" userId="f5f2298a6b76f539" providerId="LiveId" clId="{E349E2F0-2C92-47F1-8185-48DFEBB37BE4}" dt="2020-11-12T13:49:23.305" v="497" actId="20577"/>
          <ac:spMkLst>
            <pc:docMk/>
            <pc:sldMk cId="3059195537" sldId="296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53:35.674" v="574" actId="20577"/>
        <pc:sldMkLst>
          <pc:docMk/>
          <pc:sldMk cId="3531209041" sldId="297"/>
        </pc:sldMkLst>
        <pc:spChg chg="mod">
          <ac:chgData name="ShouChih Lo" userId="f5f2298a6b76f539" providerId="LiveId" clId="{E349E2F0-2C92-47F1-8185-48DFEBB37BE4}" dt="2020-11-12T13:53:35.674" v="574" actId="20577"/>
          <ac:spMkLst>
            <pc:docMk/>
            <pc:sldMk cId="3531209041" sldId="297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54:42.552" v="577" actId="207"/>
        <pc:sldMkLst>
          <pc:docMk/>
          <pc:sldMk cId="2702884584" sldId="298"/>
        </pc:sldMkLst>
        <pc:spChg chg="mod">
          <ac:chgData name="ShouChih Lo" userId="f5f2298a6b76f539" providerId="LiveId" clId="{E349E2F0-2C92-47F1-8185-48DFEBB37BE4}" dt="2020-11-12T13:54:13.719" v="575" actId="207"/>
          <ac:spMkLst>
            <pc:docMk/>
            <pc:sldMk cId="2702884584" sldId="298"/>
            <ac:spMk id="3" creationId="{00000000-0000-0000-0000-000000000000}"/>
          </ac:spMkLst>
        </pc:spChg>
        <pc:spChg chg="mod">
          <ac:chgData name="ShouChih Lo" userId="f5f2298a6b76f539" providerId="LiveId" clId="{E349E2F0-2C92-47F1-8185-48DFEBB37BE4}" dt="2020-11-12T13:54:42.552" v="577" actId="207"/>
          <ac:spMkLst>
            <pc:docMk/>
            <pc:sldMk cId="2702884584" sldId="298"/>
            <ac:spMk id="5" creationId="{DA9EB104-6AE6-44AA-87B0-B1F6E40E9FF5}"/>
          </ac:spMkLst>
        </pc:spChg>
      </pc:sldChg>
      <pc:sldChg chg="modSp">
        <pc:chgData name="ShouChih Lo" userId="f5f2298a6b76f539" providerId="LiveId" clId="{E349E2F0-2C92-47F1-8185-48DFEBB37BE4}" dt="2020-11-12T13:57:28.112" v="580" actId="6549"/>
        <pc:sldMkLst>
          <pc:docMk/>
          <pc:sldMk cId="2195470999" sldId="300"/>
        </pc:sldMkLst>
        <pc:spChg chg="mod">
          <ac:chgData name="ShouChih Lo" userId="f5f2298a6b76f539" providerId="LiveId" clId="{E349E2F0-2C92-47F1-8185-48DFEBB37BE4}" dt="2020-11-12T13:57:28.112" v="580" actId="6549"/>
          <ac:spMkLst>
            <pc:docMk/>
            <pc:sldMk cId="2195470999" sldId="300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3:58:50.575" v="624" actId="20577"/>
        <pc:sldMkLst>
          <pc:docMk/>
          <pc:sldMk cId="1341731460" sldId="302"/>
        </pc:sldMkLst>
        <pc:spChg chg="mod">
          <ac:chgData name="ShouChih Lo" userId="f5f2298a6b76f539" providerId="LiveId" clId="{E349E2F0-2C92-47F1-8185-48DFEBB37BE4}" dt="2020-11-12T13:58:50.575" v="624" actId="20577"/>
          <ac:spMkLst>
            <pc:docMk/>
            <pc:sldMk cId="1341731460" sldId="302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00:19.681" v="669" actId="14100"/>
        <pc:sldMkLst>
          <pc:docMk/>
          <pc:sldMk cId="3605791560" sldId="303"/>
        </pc:sldMkLst>
        <pc:spChg chg="mod">
          <ac:chgData name="ShouChih Lo" userId="f5f2298a6b76f539" providerId="LiveId" clId="{E349E2F0-2C92-47F1-8185-48DFEBB37BE4}" dt="2020-11-12T14:00:11.883" v="667" actId="20577"/>
          <ac:spMkLst>
            <pc:docMk/>
            <pc:sldMk cId="3605791560" sldId="303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00:19.681" v="669" actId="14100"/>
          <ac:picMkLst>
            <pc:docMk/>
            <pc:sldMk cId="3605791560" sldId="303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00:35.915" v="701" actId="20577"/>
        <pc:sldMkLst>
          <pc:docMk/>
          <pc:sldMk cId="1384888250" sldId="304"/>
        </pc:sldMkLst>
        <pc:spChg chg="mod">
          <ac:chgData name="ShouChih Lo" userId="f5f2298a6b76f539" providerId="LiveId" clId="{E349E2F0-2C92-47F1-8185-48DFEBB37BE4}" dt="2020-11-12T14:00:35.915" v="701" actId="20577"/>
          <ac:spMkLst>
            <pc:docMk/>
            <pc:sldMk cId="1384888250" sldId="304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00:57.019" v="733" actId="20577"/>
        <pc:sldMkLst>
          <pc:docMk/>
          <pc:sldMk cId="4160637557" sldId="305"/>
        </pc:sldMkLst>
        <pc:spChg chg="mod">
          <ac:chgData name="ShouChih Lo" userId="f5f2298a6b76f539" providerId="LiveId" clId="{E349E2F0-2C92-47F1-8185-48DFEBB37BE4}" dt="2020-11-12T14:00:57.019" v="733" actId="20577"/>
          <ac:spMkLst>
            <pc:docMk/>
            <pc:sldMk cId="4160637557" sldId="305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01:49.662" v="762" actId="6549"/>
        <pc:sldMkLst>
          <pc:docMk/>
          <pc:sldMk cId="2288913296" sldId="306"/>
        </pc:sldMkLst>
        <pc:spChg chg="mod">
          <ac:chgData name="ShouChih Lo" userId="f5f2298a6b76f539" providerId="LiveId" clId="{E349E2F0-2C92-47F1-8185-48DFEBB37BE4}" dt="2020-11-12T14:01:49.662" v="762" actId="6549"/>
          <ac:spMkLst>
            <pc:docMk/>
            <pc:sldMk cId="2288913296" sldId="306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03:49.493" v="806" actId="14100"/>
        <pc:sldMkLst>
          <pc:docMk/>
          <pc:sldMk cId="3759058374" sldId="307"/>
        </pc:sldMkLst>
        <pc:spChg chg="mod">
          <ac:chgData name="ShouChih Lo" userId="f5f2298a6b76f539" providerId="LiveId" clId="{E349E2F0-2C92-47F1-8185-48DFEBB37BE4}" dt="2020-11-12T14:03:34.606" v="802" actId="20577"/>
          <ac:spMkLst>
            <pc:docMk/>
            <pc:sldMk cId="3759058374" sldId="307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03:49.493" v="806" actId="14100"/>
          <ac:picMkLst>
            <pc:docMk/>
            <pc:sldMk cId="3759058374" sldId="307"/>
            <ac:picMk id="4" creationId="{00000000-0000-0000-0000-000000000000}"/>
          </ac:picMkLst>
        </pc:picChg>
        <pc:picChg chg="mod">
          <ac:chgData name="ShouChih Lo" userId="f5f2298a6b76f539" providerId="LiveId" clId="{E349E2F0-2C92-47F1-8185-48DFEBB37BE4}" dt="2020-11-12T14:03:44.575" v="805" actId="14100"/>
          <ac:picMkLst>
            <pc:docMk/>
            <pc:sldMk cId="3759058374" sldId="307"/>
            <ac:picMk id="5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04:44.005" v="831" actId="20577"/>
        <pc:sldMkLst>
          <pc:docMk/>
          <pc:sldMk cId="3266341148" sldId="308"/>
        </pc:sldMkLst>
        <pc:spChg chg="mod">
          <ac:chgData name="ShouChih Lo" userId="f5f2298a6b76f539" providerId="LiveId" clId="{E349E2F0-2C92-47F1-8185-48DFEBB37BE4}" dt="2020-11-12T14:04:44.005" v="831" actId="20577"/>
          <ac:spMkLst>
            <pc:docMk/>
            <pc:sldMk cId="3266341148" sldId="308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04:17.651" v="808" actId="1076"/>
          <ac:picMkLst>
            <pc:docMk/>
            <pc:sldMk cId="3266341148" sldId="308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05:09.350" v="859" actId="6549"/>
        <pc:sldMkLst>
          <pc:docMk/>
          <pc:sldMk cId="1600147139" sldId="309"/>
        </pc:sldMkLst>
        <pc:spChg chg="mod">
          <ac:chgData name="ShouChih Lo" userId="f5f2298a6b76f539" providerId="LiveId" clId="{E349E2F0-2C92-47F1-8185-48DFEBB37BE4}" dt="2020-11-12T14:05:09.350" v="859" actId="6549"/>
          <ac:spMkLst>
            <pc:docMk/>
            <pc:sldMk cId="1600147139" sldId="309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06:27.420" v="886" actId="14100"/>
        <pc:sldMkLst>
          <pc:docMk/>
          <pc:sldMk cId="677469789" sldId="310"/>
        </pc:sldMkLst>
        <pc:spChg chg="mod">
          <ac:chgData name="ShouChih Lo" userId="f5f2298a6b76f539" providerId="LiveId" clId="{E349E2F0-2C92-47F1-8185-48DFEBB37BE4}" dt="2020-11-12T14:06:20.898" v="884" actId="114"/>
          <ac:spMkLst>
            <pc:docMk/>
            <pc:sldMk cId="677469789" sldId="310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06:27.420" v="886" actId="14100"/>
          <ac:picMkLst>
            <pc:docMk/>
            <pc:sldMk cId="677469789" sldId="310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07:09.794" v="889" actId="12"/>
        <pc:sldMkLst>
          <pc:docMk/>
          <pc:sldMk cId="404571750" sldId="312"/>
        </pc:sldMkLst>
        <pc:spChg chg="mod">
          <ac:chgData name="ShouChih Lo" userId="f5f2298a6b76f539" providerId="LiveId" clId="{E349E2F0-2C92-47F1-8185-48DFEBB37BE4}" dt="2020-11-12T14:07:09.794" v="889" actId="12"/>
          <ac:spMkLst>
            <pc:docMk/>
            <pc:sldMk cId="404571750" sldId="312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06:55.680" v="888" actId="14100"/>
        <pc:sldMkLst>
          <pc:docMk/>
          <pc:sldMk cId="2985623453" sldId="313"/>
        </pc:sldMkLst>
        <pc:spChg chg="mod">
          <ac:chgData name="ShouChih Lo" userId="f5f2298a6b76f539" providerId="LiveId" clId="{E349E2F0-2C92-47F1-8185-48DFEBB37BE4}" dt="2020-11-12T14:06:47.961" v="887" actId="12"/>
          <ac:spMkLst>
            <pc:docMk/>
            <pc:sldMk cId="2985623453" sldId="313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06:55.680" v="888" actId="14100"/>
          <ac:picMkLst>
            <pc:docMk/>
            <pc:sldMk cId="2985623453" sldId="313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09:41.390" v="921" actId="6549"/>
        <pc:sldMkLst>
          <pc:docMk/>
          <pc:sldMk cId="274307938" sldId="315"/>
        </pc:sldMkLst>
        <pc:spChg chg="mod">
          <ac:chgData name="ShouChih Lo" userId="f5f2298a6b76f539" providerId="LiveId" clId="{E349E2F0-2C92-47F1-8185-48DFEBB37BE4}" dt="2020-11-12T14:09:41.390" v="921" actId="6549"/>
          <ac:spMkLst>
            <pc:docMk/>
            <pc:sldMk cId="274307938" sldId="315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09:22.099" v="910" actId="14100"/>
          <ac:picMkLst>
            <pc:docMk/>
            <pc:sldMk cId="274307938" sldId="315"/>
            <ac:picMk id="4" creationId="{00000000-0000-0000-0000-000000000000}"/>
          </ac:picMkLst>
        </pc:picChg>
      </pc:sldChg>
      <pc:sldChg chg="delSp modSp modNotesTx">
        <pc:chgData name="ShouChih Lo" userId="f5f2298a6b76f539" providerId="LiveId" clId="{E349E2F0-2C92-47F1-8185-48DFEBB37BE4}" dt="2020-11-12T14:11:09.752" v="931" actId="478"/>
        <pc:sldMkLst>
          <pc:docMk/>
          <pc:sldMk cId="1407002486" sldId="317"/>
        </pc:sldMkLst>
        <pc:spChg chg="del mod">
          <ac:chgData name="ShouChih Lo" userId="f5f2298a6b76f539" providerId="LiveId" clId="{E349E2F0-2C92-47F1-8185-48DFEBB37BE4}" dt="2020-11-12T14:11:09.752" v="931" actId="478"/>
          <ac:spMkLst>
            <pc:docMk/>
            <pc:sldMk cId="1407002486" sldId="317"/>
            <ac:spMk id="5" creationId="{8B7CE873-E9E8-4524-8ED9-ED5D52D4ABC0}"/>
          </ac:spMkLst>
        </pc:spChg>
      </pc:sldChg>
      <pc:sldChg chg="modSp">
        <pc:chgData name="ShouChih Lo" userId="f5f2298a6b76f539" providerId="LiveId" clId="{E349E2F0-2C92-47F1-8185-48DFEBB37BE4}" dt="2020-11-12T14:12:33.735" v="956" actId="20577"/>
        <pc:sldMkLst>
          <pc:docMk/>
          <pc:sldMk cId="1656452695" sldId="318"/>
        </pc:sldMkLst>
        <pc:spChg chg="mod">
          <ac:chgData name="ShouChih Lo" userId="f5f2298a6b76f539" providerId="LiveId" clId="{E349E2F0-2C92-47F1-8185-48DFEBB37BE4}" dt="2020-11-12T14:12:33.735" v="956" actId="20577"/>
          <ac:spMkLst>
            <pc:docMk/>
            <pc:sldMk cId="1656452695" sldId="318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15:40.044" v="1039" actId="20577"/>
        <pc:sldMkLst>
          <pc:docMk/>
          <pc:sldMk cId="133029822" sldId="319"/>
        </pc:sldMkLst>
        <pc:spChg chg="mod">
          <ac:chgData name="ShouChih Lo" userId="f5f2298a6b76f539" providerId="LiveId" clId="{E349E2F0-2C92-47F1-8185-48DFEBB37BE4}" dt="2020-11-12T14:13:21.742" v="960" actId="20577"/>
          <ac:spMkLst>
            <pc:docMk/>
            <pc:sldMk cId="133029822" sldId="319"/>
            <ac:spMk id="2" creationId="{00000000-0000-0000-0000-000000000000}"/>
          </ac:spMkLst>
        </pc:spChg>
        <pc:spChg chg="mod">
          <ac:chgData name="ShouChih Lo" userId="f5f2298a6b76f539" providerId="LiveId" clId="{E349E2F0-2C92-47F1-8185-48DFEBB37BE4}" dt="2020-11-12T14:15:40.044" v="1039" actId="20577"/>
          <ac:spMkLst>
            <pc:docMk/>
            <pc:sldMk cId="133029822" sldId="319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14:37.256" v="964" actId="14100"/>
          <ac:picMkLst>
            <pc:docMk/>
            <pc:sldMk cId="133029822" sldId="319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18:23.459" v="1085" actId="1076"/>
        <pc:sldMkLst>
          <pc:docMk/>
          <pc:sldMk cId="709586368" sldId="320"/>
        </pc:sldMkLst>
        <pc:spChg chg="mod">
          <ac:chgData name="ShouChih Lo" userId="f5f2298a6b76f539" providerId="LiveId" clId="{E349E2F0-2C92-47F1-8185-48DFEBB37BE4}" dt="2020-11-12T14:16:49.986" v="1047" actId="20577"/>
          <ac:spMkLst>
            <pc:docMk/>
            <pc:sldMk cId="709586368" sldId="320"/>
            <ac:spMk id="2" creationId="{00000000-0000-0000-0000-000000000000}"/>
          </ac:spMkLst>
        </pc:spChg>
        <pc:spChg chg="mod">
          <ac:chgData name="ShouChih Lo" userId="f5f2298a6b76f539" providerId="LiveId" clId="{E349E2F0-2C92-47F1-8185-48DFEBB37BE4}" dt="2020-11-12T14:17:50.914" v="1084" actId="6549"/>
          <ac:spMkLst>
            <pc:docMk/>
            <pc:sldMk cId="709586368" sldId="320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18:23.459" v="1085" actId="1076"/>
          <ac:picMkLst>
            <pc:docMk/>
            <pc:sldMk cId="709586368" sldId="320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19:35.179" v="1090" actId="6549"/>
        <pc:sldMkLst>
          <pc:docMk/>
          <pc:sldMk cId="2601105044" sldId="321"/>
        </pc:sldMkLst>
        <pc:spChg chg="mod">
          <ac:chgData name="ShouChih Lo" userId="f5f2298a6b76f539" providerId="LiveId" clId="{E349E2F0-2C92-47F1-8185-48DFEBB37BE4}" dt="2020-11-12T14:18:36.218" v="1089" actId="20577"/>
          <ac:spMkLst>
            <pc:docMk/>
            <pc:sldMk cId="2601105044" sldId="321"/>
            <ac:spMk id="2" creationId="{00000000-0000-0000-0000-000000000000}"/>
          </ac:spMkLst>
        </pc:spChg>
        <pc:spChg chg="mod">
          <ac:chgData name="ShouChih Lo" userId="f5f2298a6b76f539" providerId="LiveId" clId="{E349E2F0-2C92-47F1-8185-48DFEBB37BE4}" dt="2020-11-12T14:19:35.179" v="1090" actId="6549"/>
          <ac:spMkLst>
            <pc:docMk/>
            <pc:sldMk cId="2601105044" sldId="321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20:40.158" v="1185" actId="14100"/>
        <pc:sldMkLst>
          <pc:docMk/>
          <pc:sldMk cId="4159763187" sldId="322"/>
        </pc:sldMkLst>
        <pc:spChg chg="mod">
          <ac:chgData name="ShouChih Lo" userId="f5f2298a6b76f539" providerId="LiveId" clId="{E349E2F0-2C92-47F1-8185-48DFEBB37BE4}" dt="2020-11-12T14:19:55.769" v="1094" actId="20577"/>
          <ac:spMkLst>
            <pc:docMk/>
            <pc:sldMk cId="4159763187" sldId="322"/>
            <ac:spMk id="2" creationId="{00000000-0000-0000-0000-000000000000}"/>
          </ac:spMkLst>
        </pc:spChg>
        <pc:spChg chg="mod">
          <ac:chgData name="ShouChih Lo" userId="f5f2298a6b76f539" providerId="LiveId" clId="{E349E2F0-2C92-47F1-8185-48DFEBB37BE4}" dt="2020-11-12T14:20:32.355" v="1183" actId="6549"/>
          <ac:spMkLst>
            <pc:docMk/>
            <pc:sldMk cId="4159763187" sldId="322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20:40.158" v="1185" actId="14100"/>
          <ac:picMkLst>
            <pc:docMk/>
            <pc:sldMk cId="4159763187" sldId="322"/>
            <ac:picMk id="4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21:17.389" v="1191" actId="6549"/>
        <pc:sldMkLst>
          <pc:docMk/>
          <pc:sldMk cId="342317013" sldId="323"/>
        </pc:sldMkLst>
        <pc:spChg chg="mod">
          <ac:chgData name="ShouChih Lo" userId="f5f2298a6b76f539" providerId="LiveId" clId="{E349E2F0-2C92-47F1-8185-48DFEBB37BE4}" dt="2020-11-12T14:21:04.414" v="1190" actId="20577"/>
          <ac:spMkLst>
            <pc:docMk/>
            <pc:sldMk cId="342317013" sldId="323"/>
            <ac:spMk id="2" creationId="{00000000-0000-0000-0000-000000000000}"/>
          </ac:spMkLst>
        </pc:spChg>
        <pc:spChg chg="mod">
          <ac:chgData name="ShouChih Lo" userId="f5f2298a6b76f539" providerId="LiveId" clId="{E349E2F0-2C92-47F1-8185-48DFEBB37BE4}" dt="2020-11-12T14:21:17.389" v="1191" actId="6549"/>
          <ac:spMkLst>
            <pc:docMk/>
            <pc:sldMk cId="342317013" sldId="323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22:05.163" v="1231" actId="6549"/>
        <pc:sldMkLst>
          <pc:docMk/>
          <pc:sldMk cId="2181620614" sldId="324"/>
        </pc:sldMkLst>
        <pc:spChg chg="mod">
          <ac:chgData name="ShouChih Lo" userId="f5f2298a6b76f539" providerId="LiveId" clId="{E349E2F0-2C92-47F1-8185-48DFEBB37BE4}" dt="2020-11-12T14:22:05.163" v="1231" actId="6549"/>
          <ac:spMkLst>
            <pc:docMk/>
            <pc:sldMk cId="2181620614" sldId="324"/>
            <ac:spMk id="3" creationId="{00000000-0000-0000-0000-000000000000}"/>
          </ac:spMkLst>
        </pc:spChg>
      </pc:sldChg>
      <pc:sldChg chg="addSp modSp">
        <pc:chgData name="ShouChih Lo" userId="f5f2298a6b76f539" providerId="LiveId" clId="{E349E2F0-2C92-47F1-8185-48DFEBB37BE4}" dt="2020-11-12T14:26:20.449" v="1302" actId="20577"/>
        <pc:sldMkLst>
          <pc:docMk/>
          <pc:sldMk cId="2810633078" sldId="325"/>
        </pc:sldMkLst>
        <pc:spChg chg="add mod">
          <ac:chgData name="ShouChih Lo" userId="f5f2298a6b76f539" providerId="LiveId" clId="{E349E2F0-2C92-47F1-8185-48DFEBB37BE4}" dt="2020-11-12T14:26:02.561" v="1294" actId="1076"/>
          <ac:spMkLst>
            <pc:docMk/>
            <pc:sldMk cId="2810633078" sldId="325"/>
            <ac:spMk id="10" creationId="{A9435C4A-6D7B-4612-97DA-0581E5FEE779}"/>
          </ac:spMkLst>
        </pc:spChg>
        <pc:spChg chg="add mod">
          <ac:chgData name="ShouChih Lo" userId="f5f2298a6b76f539" providerId="LiveId" clId="{E349E2F0-2C92-47F1-8185-48DFEBB37BE4}" dt="2020-11-12T14:26:11.170" v="1298" actId="20577"/>
          <ac:spMkLst>
            <pc:docMk/>
            <pc:sldMk cId="2810633078" sldId="325"/>
            <ac:spMk id="14" creationId="{11E68A01-85A4-4A63-B4E4-24C43C06C58E}"/>
          </ac:spMkLst>
        </pc:spChg>
        <pc:spChg chg="add mod">
          <ac:chgData name="ShouChih Lo" userId="f5f2298a6b76f539" providerId="LiveId" clId="{E349E2F0-2C92-47F1-8185-48DFEBB37BE4}" dt="2020-11-12T14:26:20.449" v="1302" actId="20577"/>
          <ac:spMkLst>
            <pc:docMk/>
            <pc:sldMk cId="2810633078" sldId="325"/>
            <ac:spMk id="15" creationId="{2DC1AD2F-F1F5-41CB-A435-AEE2238E442B}"/>
          </ac:spMkLst>
        </pc:spChg>
      </pc:sldChg>
      <pc:sldChg chg="modSp">
        <pc:chgData name="ShouChih Lo" userId="f5f2298a6b76f539" providerId="LiveId" clId="{E349E2F0-2C92-47F1-8185-48DFEBB37BE4}" dt="2020-11-12T14:25:01.810" v="1266" actId="20577"/>
        <pc:sldMkLst>
          <pc:docMk/>
          <pc:sldMk cId="1018323713" sldId="326"/>
        </pc:sldMkLst>
        <pc:spChg chg="mod">
          <ac:chgData name="ShouChih Lo" userId="f5f2298a6b76f539" providerId="LiveId" clId="{E349E2F0-2C92-47F1-8185-48DFEBB37BE4}" dt="2020-11-12T14:25:01.810" v="1266" actId="20577"/>
          <ac:spMkLst>
            <pc:docMk/>
            <pc:sldMk cId="1018323713" sldId="326"/>
            <ac:spMk id="4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25:12.224" v="1278" actId="20577"/>
        <pc:sldMkLst>
          <pc:docMk/>
          <pc:sldMk cId="1899684471" sldId="327"/>
        </pc:sldMkLst>
        <pc:spChg chg="mod">
          <ac:chgData name="ShouChih Lo" userId="f5f2298a6b76f539" providerId="LiveId" clId="{E349E2F0-2C92-47F1-8185-48DFEBB37BE4}" dt="2020-11-12T14:25:12.224" v="1278" actId="20577"/>
          <ac:spMkLst>
            <pc:docMk/>
            <pc:sldMk cId="1899684471" sldId="327"/>
            <ac:spMk id="4" creationId="{00000000-0000-0000-0000-000000000000}"/>
          </ac:spMkLst>
        </pc:spChg>
      </pc:sldChg>
      <pc:sldChg chg="delSp modSp">
        <pc:chgData name="ShouChih Lo" userId="f5f2298a6b76f539" providerId="LiveId" clId="{E349E2F0-2C92-47F1-8185-48DFEBB37BE4}" dt="2020-11-12T14:28:38.487" v="1329" actId="478"/>
        <pc:sldMkLst>
          <pc:docMk/>
          <pc:sldMk cId="1782242227" sldId="328"/>
        </pc:sldMkLst>
        <pc:spChg chg="mod">
          <ac:chgData name="ShouChih Lo" userId="f5f2298a6b76f539" providerId="LiveId" clId="{E349E2F0-2C92-47F1-8185-48DFEBB37BE4}" dt="2020-11-12T14:28:07.752" v="1328" actId="6549"/>
          <ac:spMkLst>
            <pc:docMk/>
            <pc:sldMk cId="1782242227" sldId="328"/>
            <ac:spMk id="3" creationId="{00000000-0000-0000-0000-000000000000}"/>
          </ac:spMkLst>
        </pc:spChg>
        <pc:picChg chg="del">
          <ac:chgData name="ShouChih Lo" userId="f5f2298a6b76f539" providerId="LiveId" clId="{E349E2F0-2C92-47F1-8185-48DFEBB37BE4}" dt="2020-11-12T14:28:38.487" v="1329" actId="478"/>
          <ac:picMkLst>
            <pc:docMk/>
            <pc:sldMk cId="1782242227" sldId="328"/>
            <ac:picMk id="5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31:25.956" v="1341" actId="12"/>
        <pc:sldMkLst>
          <pc:docMk/>
          <pc:sldMk cId="632483072" sldId="331"/>
        </pc:sldMkLst>
        <pc:spChg chg="mod">
          <ac:chgData name="ShouChih Lo" userId="f5f2298a6b76f539" providerId="LiveId" clId="{E349E2F0-2C92-47F1-8185-48DFEBB37BE4}" dt="2020-11-12T14:31:25.956" v="1341" actId="12"/>
          <ac:spMkLst>
            <pc:docMk/>
            <pc:sldMk cId="632483072" sldId="331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32:27.691" v="1342" actId="255"/>
        <pc:sldMkLst>
          <pc:docMk/>
          <pc:sldMk cId="1023320654" sldId="332"/>
        </pc:sldMkLst>
        <pc:spChg chg="mod">
          <ac:chgData name="ShouChih Lo" userId="f5f2298a6b76f539" providerId="LiveId" clId="{E349E2F0-2C92-47F1-8185-48DFEBB37BE4}" dt="2020-11-12T14:32:27.691" v="1342" actId="255"/>
          <ac:spMkLst>
            <pc:docMk/>
            <pc:sldMk cId="1023320654" sldId="332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33:33.159" v="1365" actId="1076"/>
        <pc:sldMkLst>
          <pc:docMk/>
          <pc:sldMk cId="547511089" sldId="333"/>
        </pc:sldMkLst>
        <pc:spChg chg="mod">
          <ac:chgData name="ShouChih Lo" userId="f5f2298a6b76f539" providerId="LiveId" clId="{E349E2F0-2C92-47F1-8185-48DFEBB37BE4}" dt="2020-11-12T14:33:28.651" v="1364" actId="6549"/>
          <ac:spMkLst>
            <pc:docMk/>
            <pc:sldMk cId="547511089" sldId="333"/>
            <ac:spMk id="3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33:33.159" v="1365" actId="1076"/>
          <ac:picMkLst>
            <pc:docMk/>
            <pc:sldMk cId="547511089" sldId="333"/>
            <ac:picMk id="5" creationId="{7C68D262-CC12-4BF6-9161-9905FC879B57}"/>
          </ac:picMkLst>
        </pc:picChg>
      </pc:sldChg>
      <pc:sldChg chg="modSp">
        <pc:chgData name="ShouChih Lo" userId="f5f2298a6b76f539" providerId="LiveId" clId="{E349E2F0-2C92-47F1-8185-48DFEBB37BE4}" dt="2020-11-12T14:37:17.782" v="1377" actId="20577"/>
        <pc:sldMkLst>
          <pc:docMk/>
          <pc:sldMk cId="2118123149" sldId="334"/>
        </pc:sldMkLst>
        <pc:spChg chg="mod">
          <ac:chgData name="ShouChih Lo" userId="f5f2298a6b76f539" providerId="LiveId" clId="{E349E2F0-2C92-47F1-8185-48DFEBB37BE4}" dt="2020-11-12T14:36:55.941" v="1366" actId="6549"/>
          <ac:spMkLst>
            <pc:docMk/>
            <pc:sldMk cId="2118123149" sldId="334"/>
            <ac:spMk id="3" creationId="{00000000-0000-0000-0000-000000000000}"/>
          </ac:spMkLst>
        </pc:spChg>
        <pc:spChg chg="mod">
          <ac:chgData name="ShouChih Lo" userId="f5f2298a6b76f539" providerId="LiveId" clId="{E349E2F0-2C92-47F1-8185-48DFEBB37BE4}" dt="2020-11-12T14:37:17.782" v="1377" actId="20577"/>
          <ac:spMkLst>
            <pc:docMk/>
            <pc:sldMk cId="2118123149" sldId="334"/>
            <ac:spMk id="4" creationId="{00000000-0000-0000-0000-000000000000}"/>
          </ac:spMkLst>
        </pc:spChg>
        <pc:picChg chg="mod">
          <ac:chgData name="ShouChih Lo" userId="f5f2298a6b76f539" providerId="LiveId" clId="{E349E2F0-2C92-47F1-8185-48DFEBB37BE4}" dt="2020-11-12T14:37:00.724" v="1368" actId="14100"/>
          <ac:picMkLst>
            <pc:docMk/>
            <pc:sldMk cId="2118123149" sldId="334"/>
            <ac:picMk id="5" creationId="{00000000-0000-0000-0000-000000000000}"/>
          </ac:picMkLst>
        </pc:picChg>
        <pc:picChg chg="mod">
          <ac:chgData name="ShouChih Lo" userId="f5f2298a6b76f539" providerId="LiveId" clId="{E349E2F0-2C92-47F1-8185-48DFEBB37BE4}" dt="2020-11-12T14:37:06.664" v="1370" actId="14100"/>
          <ac:picMkLst>
            <pc:docMk/>
            <pc:sldMk cId="2118123149" sldId="334"/>
            <ac:picMk id="6" creationId="{00000000-0000-0000-0000-000000000000}"/>
          </ac:picMkLst>
        </pc:picChg>
      </pc:sldChg>
      <pc:sldChg chg="modSp">
        <pc:chgData name="ShouChih Lo" userId="f5f2298a6b76f539" providerId="LiveId" clId="{E349E2F0-2C92-47F1-8185-48DFEBB37BE4}" dt="2020-11-12T14:39:29.507" v="1389" actId="12"/>
        <pc:sldMkLst>
          <pc:docMk/>
          <pc:sldMk cId="2510744167" sldId="336"/>
        </pc:sldMkLst>
        <pc:spChg chg="mod">
          <ac:chgData name="ShouChih Lo" userId="f5f2298a6b76f539" providerId="LiveId" clId="{E349E2F0-2C92-47F1-8185-48DFEBB37BE4}" dt="2020-11-12T14:39:29.507" v="1389" actId="12"/>
          <ac:spMkLst>
            <pc:docMk/>
            <pc:sldMk cId="2510744167" sldId="336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41:07.806" v="1399" actId="20577"/>
        <pc:sldMkLst>
          <pc:docMk/>
          <pc:sldMk cId="898212009" sldId="337"/>
        </pc:sldMkLst>
        <pc:spChg chg="mod">
          <ac:chgData name="ShouChih Lo" userId="f5f2298a6b76f539" providerId="LiveId" clId="{E349E2F0-2C92-47F1-8185-48DFEBB37BE4}" dt="2020-11-12T14:41:07.806" v="1399" actId="20577"/>
          <ac:spMkLst>
            <pc:docMk/>
            <pc:sldMk cId="898212009" sldId="337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43:02.339" v="1413" actId="12"/>
        <pc:sldMkLst>
          <pc:docMk/>
          <pc:sldMk cId="2511466993" sldId="338"/>
        </pc:sldMkLst>
        <pc:spChg chg="mod">
          <ac:chgData name="ShouChih Lo" userId="f5f2298a6b76f539" providerId="LiveId" clId="{E349E2F0-2C92-47F1-8185-48DFEBB37BE4}" dt="2020-11-12T14:43:02.339" v="1413" actId="12"/>
          <ac:spMkLst>
            <pc:docMk/>
            <pc:sldMk cId="2511466993" sldId="338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43:45.764" v="1424" actId="20577"/>
        <pc:sldMkLst>
          <pc:docMk/>
          <pc:sldMk cId="3722884426" sldId="339"/>
        </pc:sldMkLst>
        <pc:spChg chg="mod">
          <ac:chgData name="ShouChih Lo" userId="f5f2298a6b76f539" providerId="LiveId" clId="{E349E2F0-2C92-47F1-8185-48DFEBB37BE4}" dt="2020-11-12T14:43:45.764" v="1424" actId="20577"/>
          <ac:spMkLst>
            <pc:docMk/>
            <pc:sldMk cId="3722884426" sldId="339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45:07.228" v="1425" actId="255"/>
        <pc:sldMkLst>
          <pc:docMk/>
          <pc:sldMk cId="1686395068" sldId="340"/>
        </pc:sldMkLst>
        <pc:spChg chg="mod">
          <ac:chgData name="ShouChih Lo" userId="f5f2298a6b76f539" providerId="LiveId" clId="{E349E2F0-2C92-47F1-8185-48DFEBB37BE4}" dt="2020-11-12T14:45:07.228" v="1425" actId="255"/>
          <ac:spMkLst>
            <pc:docMk/>
            <pc:sldMk cId="1686395068" sldId="340"/>
            <ac:spMk id="3" creationId="{00000000-0000-0000-0000-000000000000}"/>
          </ac:spMkLst>
        </pc:spChg>
      </pc:sldChg>
      <pc:sldChg chg="modSp">
        <pc:chgData name="ShouChih Lo" userId="f5f2298a6b76f539" providerId="LiveId" clId="{E349E2F0-2C92-47F1-8185-48DFEBB37BE4}" dt="2020-11-12T14:45:56.278" v="1430" actId="14100"/>
        <pc:sldMkLst>
          <pc:docMk/>
          <pc:sldMk cId="4024914676" sldId="348"/>
        </pc:sldMkLst>
        <pc:spChg chg="mod">
          <ac:chgData name="ShouChih Lo" userId="f5f2298a6b76f539" providerId="LiveId" clId="{E349E2F0-2C92-47F1-8185-48DFEBB37BE4}" dt="2020-11-12T14:45:56.278" v="1430" actId="14100"/>
          <ac:spMkLst>
            <pc:docMk/>
            <pc:sldMk cId="4024914676" sldId="348"/>
            <ac:spMk id="6" creationId="{AEE1D12B-5CCF-4094-9170-21EA56B21E63}"/>
          </ac:spMkLst>
        </pc:spChg>
      </pc:sldChg>
      <pc:sldChg chg="modSp">
        <pc:chgData name="ShouChih Lo" userId="f5f2298a6b76f539" providerId="LiveId" clId="{E349E2F0-2C92-47F1-8185-48DFEBB37BE4}" dt="2020-11-12T14:46:22.432" v="1431" actId="6549"/>
        <pc:sldMkLst>
          <pc:docMk/>
          <pc:sldMk cId="2182209178" sldId="352"/>
        </pc:sldMkLst>
        <pc:spChg chg="mod">
          <ac:chgData name="ShouChih Lo" userId="f5f2298a6b76f539" providerId="LiveId" clId="{E349E2F0-2C92-47F1-8185-48DFEBB37BE4}" dt="2020-11-12T14:46:22.432" v="1431" actId="6549"/>
          <ac:spMkLst>
            <pc:docMk/>
            <pc:sldMk cId="2182209178" sldId="352"/>
            <ac:spMk id="3" creationId="{4DABB1E8-BC89-4D19-9473-C7E2D32B7DA0}"/>
          </ac:spMkLst>
        </pc:spChg>
      </pc:sldChg>
      <pc:sldChg chg="modSp">
        <pc:chgData name="ShouChih Lo" userId="f5f2298a6b76f539" providerId="LiveId" clId="{E349E2F0-2C92-47F1-8185-48DFEBB37BE4}" dt="2020-11-12T13:51:20.653" v="523" actId="20577"/>
        <pc:sldMkLst>
          <pc:docMk/>
          <pc:sldMk cId="981299730" sldId="353"/>
        </pc:sldMkLst>
        <pc:spChg chg="mod">
          <ac:chgData name="ShouChih Lo" userId="f5f2298a6b76f539" providerId="LiveId" clId="{E349E2F0-2C92-47F1-8185-48DFEBB37BE4}" dt="2020-11-12T13:51:20.653" v="523" actId="20577"/>
          <ac:spMkLst>
            <pc:docMk/>
            <pc:sldMk cId="981299730" sldId="353"/>
            <ac:spMk id="3" creationId="{D1902A60-B693-4297-8FBB-E7AEB8CEBCF4}"/>
          </ac:spMkLst>
        </pc:spChg>
      </pc:sldChg>
      <pc:sldChg chg="modSp">
        <pc:chgData name="ShouChih Lo" userId="f5f2298a6b76f539" providerId="LiveId" clId="{E349E2F0-2C92-47F1-8185-48DFEBB37BE4}" dt="2020-11-12T13:33:11.912" v="42"/>
        <pc:sldMkLst>
          <pc:docMk/>
          <pc:sldMk cId="1206608181" sldId="354"/>
        </pc:sldMkLst>
        <pc:spChg chg="mod">
          <ac:chgData name="ShouChih Lo" userId="f5f2298a6b76f539" providerId="LiveId" clId="{E349E2F0-2C92-47F1-8185-48DFEBB37BE4}" dt="2020-11-12T13:33:11.912" v="42"/>
          <ac:spMkLst>
            <pc:docMk/>
            <pc:sldMk cId="1206608181" sldId="354"/>
            <ac:spMk id="3" creationId="{390CFB42-630C-4E2E-B43F-9ED7B341DA98}"/>
          </ac:spMkLst>
        </pc:spChg>
      </pc:sldChg>
    </pc:docChg>
  </pc:docChgLst>
  <pc:docChgLst>
    <pc:chgData name="ShouChih Lo" userId="f5f2298a6b76f539" providerId="LiveId" clId="{5BA2882E-03AA-4BA6-A53A-C2409BEC5D9C}"/>
    <pc:docChg chg="modSld sldOrd">
      <pc:chgData name="ShouChih Lo" userId="f5f2298a6b76f539" providerId="LiveId" clId="{5BA2882E-03AA-4BA6-A53A-C2409BEC5D9C}" dt="2020-11-16T08:09:52.222" v="35"/>
      <pc:docMkLst>
        <pc:docMk/>
      </pc:docMkLst>
      <pc:sldChg chg="ord">
        <pc:chgData name="ShouChih Lo" userId="f5f2298a6b76f539" providerId="LiveId" clId="{5BA2882E-03AA-4BA6-A53A-C2409BEC5D9C}" dt="2020-11-16T08:09:52.222" v="35"/>
        <pc:sldMkLst>
          <pc:docMk/>
          <pc:sldMk cId="1600147139" sldId="309"/>
        </pc:sldMkLst>
      </pc:sldChg>
      <pc:sldChg chg="modSp">
        <pc:chgData name="ShouChih Lo" userId="f5f2298a6b76f539" providerId="LiveId" clId="{5BA2882E-03AA-4BA6-A53A-C2409BEC5D9C}" dt="2020-11-13T06:25:22.205" v="34" actId="12"/>
        <pc:sldMkLst>
          <pc:docMk/>
          <pc:sldMk cId="1782242227" sldId="328"/>
        </pc:sldMkLst>
        <pc:spChg chg="mod">
          <ac:chgData name="ShouChih Lo" userId="f5f2298a6b76f539" providerId="LiveId" clId="{5BA2882E-03AA-4BA6-A53A-C2409BEC5D9C}" dt="2020-11-13T06:25:22.205" v="34" actId="12"/>
          <ac:spMkLst>
            <pc:docMk/>
            <pc:sldMk cId="1782242227" sldId="328"/>
            <ac:spMk id="3" creationId="{00000000-0000-0000-0000-000000000000}"/>
          </ac:spMkLst>
        </pc:spChg>
      </pc:sldChg>
      <pc:sldChg chg="modSp">
        <pc:chgData name="ShouChih Lo" userId="f5f2298a6b76f539" providerId="LiveId" clId="{5BA2882E-03AA-4BA6-A53A-C2409BEC5D9C}" dt="2020-11-13T06:24:40.477" v="33" actId="20577"/>
        <pc:sldMkLst>
          <pc:docMk/>
          <pc:sldMk cId="2510744167" sldId="336"/>
        </pc:sldMkLst>
        <pc:spChg chg="mod">
          <ac:chgData name="ShouChih Lo" userId="f5f2298a6b76f539" providerId="LiveId" clId="{5BA2882E-03AA-4BA6-A53A-C2409BEC5D9C}" dt="2020-11-13T06:24:40.477" v="33" actId="20577"/>
          <ac:spMkLst>
            <pc:docMk/>
            <pc:sldMk cId="2510744167" sldId="336"/>
            <ac:spMk id="3" creationId="{00000000-0000-0000-0000-000000000000}"/>
          </ac:spMkLst>
        </pc:spChg>
      </pc:sldChg>
    </pc:docChg>
  </pc:docChgLst>
  <pc:docChgLst>
    <pc:chgData name="ShouChih Lo" userId="f5f2298a6b76f539" providerId="LiveId" clId="{5697A93A-CC0C-492D-A10E-D98326D04945}"/>
    <pc:docChg chg="undo custSel addSld delSld modSld sldOrd">
      <pc:chgData name="ShouChih Lo" userId="f5f2298a6b76f539" providerId="LiveId" clId="{5697A93A-CC0C-492D-A10E-D98326D04945}" dt="2021-11-08T02:19:47.469" v="7366"/>
      <pc:docMkLst>
        <pc:docMk/>
      </pc:docMkLst>
      <pc:sldChg chg="modSp mod">
        <pc:chgData name="ShouChih Lo" userId="f5f2298a6b76f539" providerId="LiveId" clId="{5697A93A-CC0C-492D-A10E-D98326D04945}" dt="2021-08-03T11:43:30.443" v="4" actId="20577"/>
        <pc:sldMkLst>
          <pc:docMk/>
          <pc:sldMk cId="3419723159" sldId="256"/>
        </pc:sldMkLst>
        <pc:spChg chg="mod">
          <ac:chgData name="ShouChih Lo" userId="f5f2298a6b76f539" providerId="LiveId" clId="{5697A93A-CC0C-492D-A10E-D98326D04945}" dt="2021-08-03T11:43:30.443" v="4" actId="20577"/>
          <ac:spMkLst>
            <pc:docMk/>
            <pc:sldMk cId="3419723159" sldId="256"/>
            <ac:spMk id="3" creationId="{00000000-0000-0000-0000-000000000000}"/>
          </ac:spMkLst>
        </pc:spChg>
      </pc:sldChg>
      <pc:sldChg chg="modSp mod">
        <pc:chgData name="ShouChih Lo" userId="f5f2298a6b76f539" providerId="LiveId" clId="{5697A93A-CC0C-492D-A10E-D98326D04945}" dt="2021-11-08T02:19:02.965" v="7365" actId="20577"/>
        <pc:sldMkLst>
          <pc:docMk/>
          <pc:sldMk cId="883423565" sldId="280"/>
        </pc:sldMkLst>
        <pc:spChg chg="mod">
          <ac:chgData name="ShouChih Lo" userId="f5f2298a6b76f539" providerId="LiveId" clId="{5697A93A-CC0C-492D-A10E-D98326D04945}" dt="2021-11-08T02:19:02.965" v="7365" actId="20577"/>
          <ac:spMkLst>
            <pc:docMk/>
            <pc:sldMk cId="883423565" sldId="280"/>
            <ac:spMk id="3" creationId="{00000000-0000-0000-0000-000000000000}"/>
          </ac:spMkLst>
        </pc:spChg>
      </pc:sldChg>
      <pc:sldChg chg="modSp mod">
        <pc:chgData name="ShouChih Lo" userId="f5f2298a6b76f539" providerId="LiveId" clId="{5697A93A-CC0C-492D-A10E-D98326D04945}" dt="2021-08-26T14:50:25.902" v="6488" actId="20577"/>
        <pc:sldMkLst>
          <pc:docMk/>
          <pc:sldMk cId="2719197803" sldId="284"/>
        </pc:sldMkLst>
        <pc:spChg chg="mod">
          <ac:chgData name="ShouChih Lo" userId="f5f2298a6b76f539" providerId="LiveId" clId="{5697A93A-CC0C-492D-A10E-D98326D04945}" dt="2021-08-26T14:50:25.902" v="6488" actId="20577"/>
          <ac:spMkLst>
            <pc:docMk/>
            <pc:sldMk cId="2719197803" sldId="284"/>
            <ac:spMk id="3" creationId="{00000000-0000-0000-0000-000000000000}"/>
          </ac:spMkLst>
        </pc:spChg>
      </pc:sldChg>
      <pc:sldChg chg="modNotesTx">
        <pc:chgData name="ShouChih Lo" userId="f5f2298a6b76f539" providerId="LiveId" clId="{5697A93A-CC0C-492D-A10E-D98326D04945}" dt="2021-08-26T13:58:46.247" v="6337" actId="20577"/>
        <pc:sldMkLst>
          <pc:docMk/>
          <pc:sldMk cId="3684595102" sldId="285"/>
        </pc:sldMkLst>
      </pc:sldChg>
      <pc:sldChg chg="modSp mod">
        <pc:chgData name="ShouChih Lo" userId="f5f2298a6b76f539" providerId="LiveId" clId="{5697A93A-CC0C-492D-A10E-D98326D04945}" dt="2021-08-26T14:50:41.416" v="6489" actId="20577"/>
        <pc:sldMkLst>
          <pc:docMk/>
          <pc:sldMk cId="3550149609" sldId="286"/>
        </pc:sldMkLst>
        <pc:spChg chg="mod">
          <ac:chgData name="ShouChih Lo" userId="f5f2298a6b76f539" providerId="LiveId" clId="{5697A93A-CC0C-492D-A10E-D98326D04945}" dt="2021-08-26T14:50:41.416" v="6489" actId="20577"/>
          <ac:spMkLst>
            <pc:docMk/>
            <pc:sldMk cId="3550149609" sldId="286"/>
            <ac:spMk id="3" creationId="{00000000-0000-0000-0000-000000000000}"/>
          </ac:spMkLst>
        </pc:spChg>
        <pc:picChg chg="mod">
          <ac:chgData name="ShouChih Lo" userId="f5f2298a6b76f539" providerId="LiveId" clId="{5697A93A-CC0C-492D-A10E-D98326D04945}" dt="2021-08-03T14:16:22.549" v="1285" actId="1076"/>
          <ac:picMkLst>
            <pc:docMk/>
            <pc:sldMk cId="3550149609" sldId="286"/>
            <ac:picMk id="4" creationId="{00000000-0000-0000-0000-000000000000}"/>
          </ac:picMkLst>
        </pc:picChg>
      </pc:sldChg>
      <pc:sldChg chg="modSp mod">
        <pc:chgData name="ShouChih Lo" userId="f5f2298a6b76f539" providerId="LiveId" clId="{5697A93A-CC0C-492D-A10E-D98326D04945}" dt="2021-08-26T14:50:52.603" v="6499" actId="20577"/>
        <pc:sldMkLst>
          <pc:docMk/>
          <pc:sldMk cId="1717830207" sldId="287"/>
        </pc:sldMkLst>
        <pc:spChg chg="mod">
          <ac:chgData name="ShouChih Lo" userId="f5f2298a6b76f539" providerId="LiveId" clId="{5697A93A-CC0C-492D-A10E-D98326D04945}" dt="2021-08-26T14:50:52.603" v="6499" actId="20577"/>
          <ac:spMkLst>
            <pc:docMk/>
            <pc:sldMk cId="1717830207" sldId="287"/>
            <ac:spMk id="3" creationId="{00000000-0000-0000-0000-000000000000}"/>
          </ac:spMkLst>
        </pc:spChg>
      </pc:sldChg>
      <pc:sldChg chg="addSp delSp modSp mod modNotesTx">
        <pc:chgData name="ShouChih Lo" userId="f5f2298a6b76f539" providerId="LiveId" clId="{5697A93A-CC0C-492D-A10E-D98326D04945}" dt="2021-08-26T14:51:54.897" v="6549" actId="20577"/>
        <pc:sldMkLst>
          <pc:docMk/>
          <pc:sldMk cId="4197197473" sldId="288"/>
        </pc:sldMkLst>
        <pc:spChg chg="mod">
          <ac:chgData name="ShouChih Lo" userId="f5f2298a6b76f539" providerId="LiveId" clId="{5697A93A-CC0C-492D-A10E-D98326D04945}" dt="2021-08-26T14:51:06.602" v="6519" actId="20577"/>
          <ac:spMkLst>
            <pc:docMk/>
            <pc:sldMk cId="4197197473" sldId="288"/>
            <ac:spMk id="3" creationId="{00000000-0000-0000-0000-000000000000}"/>
          </ac:spMkLst>
        </pc:spChg>
        <pc:spChg chg="mod">
          <ac:chgData name="ShouChih Lo" userId="f5f2298a6b76f539" providerId="LiveId" clId="{5697A93A-CC0C-492D-A10E-D98326D04945}" dt="2021-08-19T06:48:43.994" v="5502" actId="1076"/>
          <ac:spMkLst>
            <pc:docMk/>
            <pc:sldMk cId="4197197473" sldId="288"/>
            <ac:spMk id="5" creationId="{D6F41AE9-9244-43C6-9C02-96ED1286F962}"/>
          </ac:spMkLst>
        </pc:spChg>
        <pc:spChg chg="add mod ord">
          <ac:chgData name="ShouChih Lo" userId="f5f2298a6b76f539" providerId="LiveId" clId="{5697A93A-CC0C-492D-A10E-D98326D04945}" dt="2021-08-26T14:51:38.319" v="6529" actId="20577"/>
          <ac:spMkLst>
            <pc:docMk/>
            <pc:sldMk cId="4197197473" sldId="288"/>
            <ac:spMk id="7" creationId="{A5DDC61A-7EB5-426B-8503-C59E6652E11B}"/>
          </ac:spMkLst>
        </pc:spChg>
        <pc:picChg chg="del mod">
          <ac:chgData name="ShouChih Lo" userId="f5f2298a6b76f539" providerId="LiveId" clId="{5697A93A-CC0C-492D-A10E-D98326D04945}" dt="2021-08-03T14:18:52.976" v="1301" actId="478"/>
          <ac:picMkLst>
            <pc:docMk/>
            <pc:sldMk cId="4197197473" sldId="288"/>
            <ac:picMk id="4" creationId="{00000000-0000-0000-0000-000000000000}"/>
          </ac:picMkLst>
        </pc:picChg>
      </pc:sldChg>
      <pc:sldChg chg="modSp mod">
        <pc:chgData name="ShouChih Lo" userId="f5f2298a6b76f539" providerId="LiveId" clId="{5697A93A-CC0C-492D-A10E-D98326D04945}" dt="2021-08-26T14:52:06.530" v="6559" actId="20577"/>
        <pc:sldMkLst>
          <pc:docMk/>
          <pc:sldMk cId="3070154779" sldId="289"/>
        </pc:sldMkLst>
        <pc:spChg chg="mod">
          <ac:chgData name="ShouChih Lo" userId="f5f2298a6b76f539" providerId="LiveId" clId="{5697A93A-CC0C-492D-A10E-D98326D04945}" dt="2021-08-26T14:52:06.530" v="6559" actId="20577"/>
          <ac:spMkLst>
            <pc:docMk/>
            <pc:sldMk cId="3070154779" sldId="289"/>
            <ac:spMk id="3" creationId="{00000000-0000-0000-0000-000000000000}"/>
          </ac:spMkLst>
        </pc:spChg>
      </pc:sldChg>
      <pc:sldChg chg="del">
        <pc:chgData name="ShouChih Lo" userId="f5f2298a6b76f539" providerId="LiveId" clId="{5697A93A-CC0C-492D-A10E-D98326D04945}" dt="2021-08-03T14:12:58.958" v="1259" actId="47"/>
        <pc:sldMkLst>
          <pc:docMk/>
          <pc:sldMk cId="2543683360" sldId="290"/>
        </pc:sldMkLst>
      </pc:sldChg>
      <pc:sldChg chg="del">
        <pc:chgData name="ShouChih Lo" userId="f5f2298a6b76f539" providerId="LiveId" clId="{5697A93A-CC0C-492D-A10E-D98326D04945}" dt="2021-08-03T14:13:00.889" v="1260" actId="47"/>
        <pc:sldMkLst>
          <pc:docMk/>
          <pc:sldMk cId="1374504387" sldId="291"/>
        </pc:sldMkLst>
      </pc:sldChg>
      <pc:sldChg chg="del">
        <pc:chgData name="ShouChih Lo" userId="f5f2298a6b76f539" providerId="LiveId" clId="{5697A93A-CC0C-492D-A10E-D98326D04945}" dt="2021-08-03T14:13:02.265" v="1261" actId="47"/>
        <pc:sldMkLst>
          <pc:docMk/>
          <pc:sldMk cId="3912462549" sldId="292"/>
        </pc:sldMkLst>
      </pc:sldChg>
      <pc:sldChg chg="del">
        <pc:chgData name="ShouChih Lo" userId="f5f2298a6b76f539" providerId="LiveId" clId="{5697A93A-CC0C-492D-A10E-D98326D04945}" dt="2021-08-03T14:13:05.363" v="1262" actId="47"/>
        <pc:sldMkLst>
          <pc:docMk/>
          <pc:sldMk cId="2260360287" sldId="293"/>
        </pc:sldMkLst>
      </pc:sldChg>
      <pc:sldChg chg="del">
        <pc:chgData name="ShouChih Lo" userId="f5f2298a6b76f539" providerId="LiveId" clId="{5697A93A-CC0C-492D-A10E-D98326D04945}" dt="2021-08-03T14:13:07.410" v="1263" actId="47"/>
        <pc:sldMkLst>
          <pc:docMk/>
          <pc:sldMk cId="107401515" sldId="294"/>
        </pc:sldMkLst>
      </pc:sldChg>
      <pc:sldChg chg="del">
        <pc:chgData name="ShouChih Lo" userId="f5f2298a6b76f539" providerId="LiveId" clId="{5697A93A-CC0C-492D-A10E-D98326D04945}" dt="2021-08-03T14:13:09.506" v="1264" actId="47"/>
        <pc:sldMkLst>
          <pc:docMk/>
          <pc:sldMk cId="1014365719" sldId="295"/>
        </pc:sldMkLst>
      </pc:sldChg>
      <pc:sldChg chg="del">
        <pc:chgData name="ShouChih Lo" userId="f5f2298a6b76f539" providerId="LiveId" clId="{5697A93A-CC0C-492D-A10E-D98326D04945}" dt="2021-08-03T14:13:11.548" v="1265" actId="47"/>
        <pc:sldMkLst>
          <pc:docMk/>
          <pc:sldMk cId="3059195537" sldId="296"/>
        </pc:sldMkLst>
      </pc:sldChg>
      <pc:sldChg chg="del">
        <pc:chgData name="ShouChih Lo" userId="f5f2298a6b76f539" providerId="LiveId" clId="{5697A93A-CC0C-492D-A10E-D98326D04945}" dt="2021-08-03T14:24:40.699" v="1370" actId="47"/>
        <pc:sldMkLst>
          <pc:docMk/>
          <pc:sldMk cId="3531209041" sldId="297"/>
        </pc:sldMkLst>
      </pc:sldChg>
      <pc:sldChg chg="addSp delSp modSp mod">
        <pc:chgData name="ShouChih Lo" userId="f5f2298a6b76f539" providerId="LiveId" clId="{5697A93A-CC0C-492D-A10E-D98326D04945}" dt="2021-08-03T14:39:04.026" v="1439" actId="1076"/>
        <pc:sldMkLst>
          <pc:docMk/>
          <pc:sldMk cId="2702884584" sldId="298"/>
        </pc:sldMkLst>
        <pc:spChg chg="mod">
          <ac:chgData name="ShouChih Lo" userId="f5f2298a6b76f539" providerId="LiveId" clId="{5697A93A-CC0C-492D-A10E-D98326D04945}" dt="2021-08-03T14:39:04.026" v="1439" actId="1076"/>
          <ac:spMkLst>
            <pc:docMk/>
            <pc:sldMk cId="2702884584" sldId="298"/>
            <ac:spMk id="5" creationId="{DA9EB104-6AE6-44AA-87B0-B1F6E40E9FF5}"/>
          </ac:spMkLst>
        </pc:spChg>
        <pc:spChg chg="add del mod">
          <ac:chgData name="ShouChih Lo" userId="f5f2298a6b76f539" providerId="LiveId" clId="{5697A93A-CC0C-492D-A10E-D98326D04945}" dt="2021-08-03T14:35:19.828" v="1380" actId="478"/>
          <ac:spMkLst>
            <pc:docMk/>
            <pc:sldMk cId="2702884584" sldId="298"/>
            <ac:spMk id="8" creationId="{55417882-AAD4-4163-A4C4-3895739BF3F5}"/>
          </ac:spMkLst>
        </pc:spChg>
        <pc:spChg chg="add mod">
          <ac:chgData name="ShouChih Lo" userId="f5f2298a6b76f539" providerId="LiveId" clId="{5697A93A-CC0C-492D-A10E-D98326D04945}" dt="2021-08-03T14:36:36.315" v="1395" actId="1076"/>
          <ac:spMkLst>
            <pc:docMk/>
            <pc:sldMk cId="2702884584" sldId="298"/>
            <ac:spMk id="9" creationId="{4533D25A-9793-4929-98BE-A435D44FE513}"/>
          </ac:spMkLst>
        </pc:spChg>
        <pc:spChg chg="add mod">
          <ac:chgData name="ShouChih Lo" userId="f5f2298a6b76f539" providerId="LiveId" clId="{5697A93A-CC0C-492D-A10E-D98326D04945}" dt="2021-08-03T14:37:46.375" v="1424" actId="6549"/>
          <ac:spMkLst>
            <pc:docMk/>
            <pc:sldMk cId="2702884584" sldId="298"/>
            <ac:spMk id="10" creationId="{F61F2040-CD3F-42EB-AD1B-C7049980C940}"/>
          </ac:spMkLst>
        </pc:spChg>
        <pc:spChg chg="add del mod">
          <ac:chgData name="ShouChih Lo" userId="f5f2298a6b76f539" providerId="LiveId" clId="{5697A93A-CC0C-492D-A10E-D98326D04945}" dt="2021-08-03T14:38:00.235" v="1428" actId="478"/>
          <ac:spMkLst>
            <pc:docMk/>
            <pc:sldMk cId="2702884584" sldId="298"/>
            <ac:spMk id="11" creationId="{27D20832-71B3-42FE-86CA-7B718069BCF9}"/>
          </ac:spMkLst>
        </pc:spChg>
        <pc:spChg chg="add del">
          <ac:chgData name="ShouChih Lo" userId="f5f2298a6b76f539" providerId="LiveId" clId="{5697A93A-CC0C-492D-A10E-D98326D04945}" dt="2021-08-03T14:38:13.708" v="1430" actId="478"/>
          <ac:spMkLst>
            <pc:docMk/>
            <pc:sldMk cId="2702884584" sldId="298"/>
            <ac:spMk id="12" creationId="{13912AE4-6AA9-445E-A76B-18E1A522FDE6}"/>
          </ac:spMkLst>
        </pc:spChg>
        <pc:spChg chg="add mod">
          <ac:chgData name="ShouChih Lo" userId="f5f2298a6b76f539" providerId="LiveId" clId="{5697A93A-CC0C-492D-A10E-D98326D04945}" dt="2021-08-03T14:38:27.534" v="1435" actId="20577"/>
          <ac:spMkLst>
            <pc:docMk/>
            <pc:sldMk cId="2702884584" sldId="298"/>
            <ac:spMk id="13" creationId="{401361B1-BA6D-4D10-B6F1-7112D9D9EA1E}"/>
          </ac:spMkLst>
        </pc:spChg>
        <pc:picChg chg="del">
          <ac:chgData name="ShouChih Lo" userId="f5f2298a6b76f539" providerId="LiveId" clId="{5697A93A-CC0C-492D-A10E-D98326D04945}" dt="2021-08-03T14:34:12.116" v="1371" actId="478"/>
          <ac:picMkLst>
            <pc:docMk/>
            <pc:sldMk cId="2702884584" sldId="298"/>
            <ac:picMk id="4" creationId="{00000000-0000-0000-0000-000000000000}"/>
          </ac:picMkLst>
        </pc:picChg>
        <pc:picChg chg="add mod">
          <ac:chgData name="ShouChih Lo" userId="f5f2298a6b76f539" providerId="LiveId" clId="{5697A93A-CC0C-492D-A10E-D98326D04945}" dt="2021-08-03T14:34:46.965" v="1376" actId="1076"/>
          <ac:picMkLst>
            <pc:docMk/>
            <pc:sldMk cId="2702884584" sldId="298"/>
            <ac:picMk id="7" creationId="{1BFDF067-66A2-4CB7-9DAC-C99D2D3DE218}"/>
          </ac:picMkLst>
        </pc:picChg>
      </pc:sldChg>
      <pc:sldChg chg="modSp mod">
        <pc:chgData name="ShouChih Lo" userId="f5f2298a6b76f539" providerId="LiveId" clId="{5697A93A-CC0C-492D-A10E-D98326D04945}" dt="2021-08-03T14:41:40.218" v="1445" actId="20577"/>
        <pc:sldMkLst>
          <pc:docMk/>
          <pc:sldMk cId="2195470999" sldId="300"/>
        </pc:sldMkLst>
        <pc:spChg chg="mod">
          <ac:chgData name="ShouChih Lo" userId="f5f2298a6b76f539" providerId="LiveId" clId="{5697A93A-CC0C-492D-A10E-D98326D04945}" dt="2021-08-03T14:41:40.218" v="1445" actId="20577"/>
          <ac:spMkLst>
            <pc:docMk/>
            <pc:sldMk cId="2195470999" sldId="300"/>
            <ac:spMk id="3" creationId="{00000000-0000-0000-0000-000000000000}"/>
          </ac:spMkLst>
        </pc:spChg>
      </pc:sldChg>
      <pc:sldChg chg="modSp mod">
        <pc:chgData name="ShouChih Lo" userId="f5f2298a6b76f539" providerId="LiveId" clId="{5697A93A-CC0C-492D-A10E-D98326D04945}" dt="2021-08-03T14:42:52.854" v="1449" actId="20577"/>
        <pc:sldMkLst>
          <pc:docMk/>
          <pc:sldMk cId="1341731460" sldId="302"/>
        </pc:sldMkLst>
        <pc:spChg chg="mod">
          <ac:chgData name="ShouChih Lo" userId="f5f2298a6b76f539" providerId="LiveId" clId="{5697A93A-CC0C-492D-A10E-D98326D04945}" dt="2021-08-03T14:42:52.854" v="1449" actId="20577"/>
          <ac:spMkLst>
            <pc:docMk/>
            <pc:sldMk cId="1341731460" sldId="302"/>
            <ac:spMk id="3" creationId="{00000000-0000-0000-0000-000000000000}"/>
          </ac:spMkLst>
        </pc:spChg>
      </pc:sldChg>
      <pc:sldChg chg="modSp mod">
        <pc:chgData name="ShouChih Lo" userId="f5f2298a6b76f539" providerId="LiveId" clId="{5697A93A-CC0C-492D-A10E-D98326D04945}" dt="2021-08-26T14:20:16.766" v="6364" actId="255"/>
        <pc:sldMkLst>
          <pc:docMk/>
          <pc:sldMk cId="3605791560" sldId="303"/>
        </pc:sldMkLst>
        <pc:spChg chg="mod">
          <ac:chgData name="ShouChih Lo" userId="f5f2298a6b76f539" providerId="LiveId" clId="{5697A93A-CC0C-492D-A10E-D98326D04945}" dt="2021-08-26T14:20:16.766" v="6364" actId="255"/>
          <ac:spMkLst>
            <pc:docMk/>
            <pc:sldMk cId="3605791560" sldId="303"/>
            <ac:spMk id="3" creationId="{00000000-0000-0000-0000-000000000000}"/>
          </ac:spMkLst>
        </pc:spChg>
        <pc:picChg chg="mod">
          <ac:chgData name="ShouChih Lo" userId="f5f2298a6b76f539" providerId="LiveId" clId="{5697A93A-CC0C-492D-A10E-D98326D04945}" dt="2021-08-03T14:46:24.396" v="1503" actId="1076"/>
          <ac:picMkLst>
            <pc:docMk/>
            <pc:sldMk cId="3605791560" sldId="303"/>
            <ac:picMk id="4" creationId="{00000000-0000-0000-0000-000000000000}"/>
          </ac:picMkLst>
        </pc:picChg>
      </pc:sldChg>
      <pc:sldChg chg="modSp mod">
        <pc:chgData name="ShouChih Lo" userId="f5f2298a6b76f539" providerId="LiveId" clId="{5697A93A-CC0C-492D-A10E-D98326D04945}" dt="2021-08-26T14:20:08.458" v="6363" actId="255"/>
        <pc:sldMkLst>
          <pc:docMk/>
          <pc:sldMk cId="1384888250" sldId="304"/>
        </pc:sldMkLst>
        <pc:spChg chg="mod">
          <ac:chgData name="ShouChih Lo" userId="f5f2298a6b76f539" providerId="LiveId" clId="{5697A93A-CC0C-492D-A10E-D98326D04945}" dt="2021-08-26T14:20:08.458" v="6363" actId="255"/>
          <ac:spMkLst>
            <pc:docMk/>
            <pc:sldMk cId="1384888250" sldId="304"/>
            <ac:spMk id="3" creationId="{00000000-0000-0000-0000-000000000000}"/>
          </ac:spMkLst>
        </pc:spChg>
      </pc:sldChg>
      <pc:sldChg chg="delSp modSp mod">
        <pc:chgData name="ShouChih Lo" userId="f5f2298a6b76f539" providerId="LiveId" clId="{5697A93A-CC0C-492D-A10E-D98326D04945}" dt="2021-08-26T14:20:33.973" v="6370" actId="255"/>
        <pc:sldMkLst>
          <pc:docMk/>
          <pc:sldMk cId="4160637557" sldId="305"/>
        </pc:sldMkLst>
        <pc:spChg chg="mod">
          <ac:chgData name="ShouChih Lo" userId="f5f2298a6b76f539" providerId="LiveId" clId="{5697A93A-CC0C-492D-A10E-D98326D04945}" dt="2021-08-26T14:20:33.973" v="6370" actId="255"/>
          <ac:spMkLst>
            <pc:docMk/>
            <pc:sldMk cId="4160637557" sldId="305"/>
            <ac:spMk id="3" creationId="{00000000-0000-0000-0000-000000000000}"/>
          </ac:spMkLst>
        </pc:spChg>
        <pc:picChg chg="del">
          <ac:chgData name="ShouChih Lo" userId="f5f2298a6b76f539" providerId="LiveId" clId="{5697A93A-CC0C-492D-A10E-D98326D04945}" dt="2021-08-03T14:56:18.196" v="1576" actId="478"/>
          <ac:picMkLst>
            <pc:docMk/>
            <pc:sldMk cId="4160637557" sldId="305"/>
            <ac:picMk id="5" creationId="{00000000-0000-0000-0000-000000000000}"/>
          </ac:picMkLst>
        </pc:picChg>
      </pc:sldChg>
      <pc:sldChg chg="modSp mod">
        <pc:chgData name="ShouChih Lo" userId="f5f2298a6b76f539" providerId="LiveId" clId="{5697A93A-CC0C-492D-A10E-D98326D04945}" dt="2021-08-26T14:25:55.709" v="6415" actId="20577"/>
        <pc:sldMkLst>
          <pc:docMk/>
          <pc:sldMk cId="2288913296" sldId="306"/>
        </pc:sldMkLst>
        <pc:spChg chg="mod">
          <ac:chgData name="ShouChih Lo" userId="f5f2298a6b76f539" providerId="LiveId" clId="{5697A93A-CC0C-492D-A10E-D98326D04945}" dt="2021-08-26T14:25:55.709" v="6415" actId="20577"/>
          <ac:spMkLst>
            <pc:docMk/>
            <pc:sldMk cId="2288913296" sldId="306"/>
            <ac:spMk id="3" creationId="{00000000-0000-0000-0000-000000000000}"/>
          </ac:spMkLst>
        </pc:spChg>
      </pc:sldChg>
      <pc:sldChg chg="del">
        <pc:chgData name="ShouChih Lo" userId="f5f2298a6b76f539" providerId="LiveId" clId="{5697A93A-CC0C-492D-A10E-D98326D04945}" dt="2021-08-03T15:12:02.092" v="1925" actId="47"/>
        <pc:sldMkLst>
          <pc:docMk/>
          <pc:sldMk cId="3759058374" sldId="307"/>
        </pc:sldMkLst>
      </pc:sldChg>
      <pc:sldChg chg="del">
        <pc:chgData name="ShouChih Lo" userId="f5f2298a6b76f539" providerId="LiveId" clId="{5697A93A-CC0C-492D-A10E-D98326D04945}" dt="2021-08-03T15:11:55.825" v="1924" actId="47"/>
        <pc:sldMkLst>
          <pc:docMk/>
          <pc:sldMk cId="3266341148" sldId="308"/>
        </pc:sldMkLst>
      </pc:sldChg>
      <pc:sldChg chg="modSp del mod">
        <pc:chgData name="ShouChih Lo" userId="f5f2298a6b76f539" providerId="LiveId" clId="{5697A93A-CC0C-492D-A10E-D98326D04945}" dt="2021-08-03T15:16:23.158" v="2025" actId="47"/>
        <pc:sldMkLst>
          <pc:docMk/>
          <pc:sldMk cId="1600147139" sldId="309"/>
        </pc:sldMkLst>
        <pc:spChg chg="mod">
          <ac:chgData name="ShouChih Lo" userId="f5f2298a6b76f539" providerId="LiveId" clId="{5697A93A-CC0C-492D-A10E-D98326D04945}" dt="2021-08-03T15:16:02.961" v="2020" actId="21"/>
          <ac:spMkLst>
            <pc:docMk/>
            <pc:sldMk cId="1600147139" sldId="309"/>
            <ac:spMk id="3" creationId="{00000000-0000-0000-0000-000000000000}"/>
          </ac:spMkLst>
        </pc:spChg>
      </pc:sldChg>
      <pc:sldChg chg="addSp delSp modSp mod modNotesTx">
        <pc:chgData name="ShouChih Lo" userId="f5f2298a6b76f539" providerId="LiveId" clId="{5697A93A-CC0C-492D-A10E-D98326D04945}" dt="2021-08-26T14:28:10.484" v="6425" actId="20577"/>
        <pc:sldMkLst>
          <pc:docMk/>
          <pc:sldMk cId="677469789" sldId="310"/>
        </pc:sldMkLst>
        <pc:spChg chg="mod">
          <ac:chgData name="ShouChih Lo" userId="f5f2298a6b76f539" providerId="LiveId" clId="{5697A93A-CC0C-492D-A10E-D98326D04945}" dt="2021-08-26T14:28:10.484" v="6425" actId="20577"/>
          <ac:spMkLst>
            <pc:docMk/>
            <pc:sldMk cId="677469789" sldId="310"/>
            <ac:spMk id="3" creationId="{00000000-0000-0000-0000-000000000000}"/>
          </ac:spMkLst>
        </pc:spChg>
        <pc:spChg chg="add mod">
          <ac:chgData name="ShouChih Lo" userId="f5f2298a6b76f539" providerId="LiveId" clId="{5697A93A-CC0C-492D-A10E-D98326D04945}" dt="2021-08-03T15:19:14.266" v="2087" actId="1076"/>
          <ac:spMkLst>
            <pc:docMk/>
            <pc:sldMk cId="677469789" sldId="310"/>
            <ac:spMk id="6" creationId="{E49479AE-67E0-4754-B72F-3D72B4447CEE}"/>
          </ac:spMkLst>
        </pc:spChg>
        <pc:picChg chg="del">
          <ac:chgData name="ShouChih Lo" userId="f5f2298a6b76f539" providerId="LiveId" clId="{5697A93A-CC0C-492D-A10E-D98326D04945}" dt="2021-08-03T15:17:44.941" v="2026" actId="478"/>
          <ac:picMkLst>
            <pc:docMk/>
            <pc:sldMk cId="677469789" sldId="310"/>
            <ac:picMk id="4" creationId="{00000000-0000-0000-0000-000000000000}"/>
          </ac:picMkLst>
        </pc:picChg>
      </pc:sldChg>
      <pc:sldChg chg="modSp mod">
        <pc:chgData name="ShouChih Lo" userId="f5f2298a6b76f539" providerId="LiveId" clId="{5697A93A-CC0C-492D-A10E-D98326D04945}" dt="2021-08-26T14:53:02.682" v="6571" actId="20577"/>
        <pc:sldMkLst>
          <pc:docMk/>
          <pc:sldMk cId="1807375971" sldId="311"/>
        </pc:sldMkLst>
        <pc:spChg chg="mod">
          <ac:chgData name="ShouChih Lo" userId="f5f2298a6b76f539" providerId="LiveId" clId="{5697A93A-CC0C-492D-A10E-D98326D04945}" dt="2021-08-26T14:53:02.682" v="6571" actId="20577"/>
          <ac:spMkLst>
            <pc:docMk/>
            <pc:sldMk cId="1807375971" sldId="311"/>
            <ac:spMk id="3" creationId="{00000000-0000-0000-0000-000000000000}"/>
          </ac:spMkLst>
        </pc:spChg>
      </pc:sldChg>
      <pc:sldChg chg="addSp delSp modSp mod modNotesTx">
        <pc:chgData name="ShouChih Lo" userId="f5f2298a6b76f539" providerId="LiveId" clId="{5697A93A-CC0C-492D-A10E-D98326D04945}" dt="2021-08-26T14:53:16.971" v="6582" actId="20577"/>
        <pc:sldMkLst>
          <pc:docMk/>
          <pc:sldMk cId="404571750" sldId="312"/>
        </pc:sldMkLst>
        <pc:spChg chg="mod">
          <ac:chgData name="ShouChih Lo" userId="f5f2298a6b76f539" providerId="LiveId" clId="{5697A93A-CC0C-492D-A10E-D98326D04945}" dt="2021-08-26T14:53:16.971" v="6582" actId="20577"/>
          <ac:spMkLst>
            <pc:docMk/>
            <pc:sldMk cId="404571750" sldId="312"/>
            <ac:spMk id="3" creationId="{00000000-0000-0000-0000-000000000000}"/>
          </ac:spMkLst>
        </pc:spChg>
        <pc:spChg chg="add mod">
          <ac:chgData name="ShouChih Lo" userId="f5f2298a6b76f539" providerId="LiveId" clId="{5697A93A-CC0C-492D-A10E-D98326D04945}" dt="2021-08-04T02:17:30.058" v="2281" actId="14100"/>
          <ac:spMkLst>
            <pc:docMk/>
            <pc:sldMk cId="404571750" sldId="312"/>
            <ac:spMk id="6" creationId="{A2568930-0285-4BBF-BBF6-099AB2102D06}"/>
          </ac:spMkLst>
        </pc:spChg>
        <pc:picChg chg="del">
          <ac:chgData name="ShouChih Lo" userId="f5f2298a6b76f539" providerId="LiveId" clId="{5697A93A-CC0C-492D-A10E-D98326D04945}" dt="2021-08-04T02:17:12.769" v="2275" actId="478"/>
          <ac:picMkLst>
            <pc:docMk/>
            <pc:sldMk cId="404571750" sldId="312"/>
            <ac:picMk id="4" creationId="{00000000-0000-0000-0000-000000000000}"/>
          </ac:picMkLst>
        </pc:picChg>
      </pc:sldChg>
      <pc:sldChg chg="modSp mod modNotesTx">
        <pc:chgData name="ShouChih Lo" userId="f5f2298a6b76f539" providerId="LiveId" clId="{5697A93A-CC0C-492D-A10E-D98326D04945}" dt="2021-08-26T15:05:09.856" v="6680" actId="20577"/>
        <pc:sldMkLst>
          <pc:docMk/>
          <pc:sldMk cId="2985623453" sldId="313"/>
        </pc:sldMkLst>
        <pc:spChg chg="mod">
          <ac:chgData name="ShouChih Lo" userId="f5f2298a6b76f539" providerId="LiveId" clId="{5697A93A-CC0C-492D-A10E-D98326D04945}" dt="2021-08-26T14:53:11.346" v="6581" actId="20577"/>
          <ac:spMkLst>
            <pc:docMk/>
            <pc:sldMk cId="2985623453" sldId="313"/>
            <ac:spMk id="3" creationId="{00000000-0000-0000-0000-000000000000}"/>
          </ac:spMkLst>
        </pc:spChg>
        <pc:picChg chg="mod">
          <ac:chgData name="ShouChih Lo" userId="f5f2298a6b76f539" providerId="LiveId" clId="{5697A93A-CC0C-492D-A10E-D98326D04945}" dt="2021-08-03T15:23:46.443" v="2110" actId="14100"/>
          <ac:picMkLst>
            <pc:docMk/>
            <pc:sldMk cId="2985623453" sldId="313"/>
            <ac:picMk id="4" creationId="{00000000-0000-0000-0000-000000000000}"/>
          </ac:picMkLst>
        </pc:picChg>
      </pc:sldChg>
      <pc:sldChg chg="del">
        <pc:chgData name="ShouChih Lo" userId="f5f2298a6b76f539" providerId="LiveId" clId="{5697A93A-CC0C-492D-A10E-D98326D04945}" dt="2021-08-04T02:21:28.462" v="2310" actId="47"/>
        <pc:sldMkLst>
          <pc:docMk/>
          <pc:sldMk cId="289870742" sldId="314"/>
        </pc:sldMkLst>
      </pc:sldChg>
      <pc:sldChg chg="modSp mod">
        <pc:chgData name="ShouChih Lo" userId="f5f2298a6b76f539" providerId="LiveId" clId="{5697A93A-CC0C-492D-A10E-D98326D04945}" dt="2021-08-26T14:53:45.897" v="6583" actId="20577"/>
        <pc:sldMkLst>
          <pc:docMk/>
          <pc:sldMk cId="274307938" sldId="315"/>
        </pc:sldMkLst>
        <pc:spChg chg="mod">
          <ac:chgData name="ShouChih Lo" userId="f5f2298a6b76f539" providerId="LiveId" clId="{5697A93A-CC0C-492D-A10E-D98326D04945}" dt="2021-08-04T02:21:59.216" v="2337" actId="6549"/>
          <ac:spMkLst>
            <pc:docMk/>
            <pc:sldMk cId="274307938" sldId="315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26T14:53:45.897" v="6583" actId="20577"/>
          <ac:spMkLst>
            <pc:docMk/>
            <pc:sldMk cId="274307938" sldId="315"/>
            <ac:spMk id="3" creationId="{00000000-0000-0000-0000-000000000000}"/>
          </ac:spMkLst>
        </pc:spChg>
        <pc:picChg chg="mod">
          <ac:chgData name="ShouChih Lo" userId="f5f2298a6b76f539" providerId="LiveId" clId="{5697A93A-CC0C-492D-A10E-D98326D04945}" dt="2021-08-04T02:23:24.790" v="2340" actId="1036"/>
          <ac:picMkLst>
            <pc:docMk/>
            <pc:sldMk cId="274307938" sldId="315"/>
            <ac:picMk id="4" creationId="{00000000-0000-0000-0000-000000000000}"/>
          </ac:picMkLst>
        </pc:picChg>
      </pc:sldChg>
      <pc:sldChg chg="modSp del mod">
        <pc:chgData name="ShouChih Lo" userId="f5f2298a6b76f539" providerId="LiveId" clId="{5697A93A-CC0C-492D-A10E-D98326D04945}" dt="2021-08-04T02:25:36.674" v="2343" actId="47"/>
        <pc:sldMkLst>
          <pc:docMk/>
          <pc:sldMk cId="390699579" sldId="316"/>
        </pc:sldMkLst>
        <pc:spChg chg="mod">
          <ac:chgData name="ShouChih Lo" userId="f5f2298a6b76f539" providerId="LiveId" clId="{5697A93A-CC0C-492D-A10E-D98326D04945}" dt="2021-08-04T02:24:46.103" v="2341"/>
          <ac:spMkLst>
            <pc:docMk/>
            <pc:sldMk cId="390699579" sldId="316"/>
            <ac:spMk id="2" creationId="{00000000-0000-0000-0000-000000000000}"/>
          </ac:spMkLst>
        </pc:spChg>
      </pc:sldChg>
      <pc:sldChg chg="del">
        <pc:chgData name="ShouChih Lo" userId="f5f2298a6b76f539" providerId="LiveId" clId="{5697A93A-CC0C-492D-A10E-D98326D04945}" dt="2021-08-04T02:25:39.319" v="2344" actId="47"/>
        <pc:sldMkLst>
          <pc:docMk/>
          <pc:sldMk cId="1407002486" sldId="317"/>
        </pc:sldMkLst>
      </pc:sldChg>
      <pc:sldChg chg="modSp mod">
        <pc:chgData name="ShouChih Lo" userId="f5f2298a6b76f539" providerId="LiveId" clId="{5697A93A-CC0C-492D-A10E-D98326D04945}" dt="2021-08-26T15:21:58.309" v="6756" actId="20577"/>
        <pc:sldMkLst>
          <pc:docMk/>
          <pc:sldMk cId="1656452695" sldId="318"/>
        </pc:sldMkLst>
        <pc:spChg chg="mod">
          <ac:chgData name="ShouChih Lo" userId="f5f2298a6b76f539" providerId="LiveId" clId="{5697A93A-CC0C-492D-A10E-D98326D04945}" dt="2021-08-04T02:25:33.139" v="2342"/>
          <ac:spMkLst>
            <pc:docMk/>
            <pc:sldMk cId="1656452695" sldId="318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26T15:21:58.309" v="6756" actId="20577"/>
          <ac:spMkLst>
            <pc:docMk/>
            <pc:sldMk cId="1656452695" sldId="318"/>
            <ac:spMk id="3" creationId="{00000000-0000-0000-0000-000000000000}"/>
          </ac:spMkLst>
        </pc:spChg>
      </pc:sldChg>
      <pc:sldChg chg="addSp delSp modSp mod modNotesTx">
        <pc:chgData name="ShouChih Lo" userId="f5f2298a6b76f539" providerId="LiveId" clId="{5697A93A-CC0C-492D-A10E-D98326D04945}" dt="2021-08-26T15:32:38.394" v="6792" actId="6549"/>
        <pc:sldMkLst>
          <pc:docMk/>
          <pc:sldMk cId="133029822" sldId="319"/>
        </pc:sldMkLst>
        <pc:spChg chg="mod">
          <ac:chgData name="ShouChih Lo" userId="f5f2298a6b76f539" providerId="LiveId" clId="{5697A93A-CC0C-492D-A10E-D98326D04945}" dt="2021-08-04T02:31:11.519" v="2345" actId="20577"/>
          <ac:spMkLst>
            <pc:docMk/>
            <pc:sldMk cId="133029822" sldId="319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26T14:53:54.333" v="6584" actId="20577"/>
          <ac:spMkLst>
            <pc:docMk/>
            <pc:sldMk cId="133029822" sldId="319"/>
            <ac:spMk id="3" creationId="{00000000-0000-0000-0000-000000000000}"/>
          </ac:spMkLst>
        </pc:spChg>
        <pc:spChg chg="add mod">
          <ac:chgData name="ShouChih Lo" userId="f5f2298a6b76f539" providerId="LiveId" clId="{5697A93A-CC0C-492D-A10E-D98326D04945}" dt="2021-08-04T02:37:55.428" v="2486" actId="255"/>
          <ac:spMkLst>
            <pc:docMk/>
            <pc:sldMk cId="133029822" sldId="319"/>
            <ac:spMk id="6" creationId="{C1AA7D7B-EA5F-4F99-ADEA-B8E2CA7F42E6}"/>
          </ac:spMkLst>
        </pc:spChg>
        <pc:picChg chg="del">
          <ac:chgData name="ShouChih Lo" userId="f5f2298a6b76f539" providerId="LiveId" clId="{5697A93A-CC0C-492D-A10E-D98326D04945}" dt="2021-08-04T02:34:56.322" v="2472" actId="478"/>
          <ac:picMkLst>
            <pc:docMk/>
            <pc:sldMk cId="133029822" sldId="319"/>
            <ac:picMk id="4" creationId="{00000000-0000-0000-0000-000000000000}"/>
          </ac:picMkLst>
        </pc:picChg>
      </pc:sldChg>
      <pc:sldChg chg="del">
        <pc:chgData name="ShouChih Lo" userId="f5f2298a6b76f539" providerId="LiveId" clId="{5697A93A-CC0C-492D-A10E-D98326D04945}" dt="2021-08-04T02:39:22.211" v="2568" actId="47"/>
        <pc:sldMkLst>
          <pc:docMk/>
          <pc:sldMk cId="709586368" sldId="320"/>
        </pc:sldMkLst>
      </pc:sldChg>
      <pc:sldChg chg="modSp mod">
        <pc:chgData name="ShouChih Lo" userId="f5f2298a6b76f539" providerId="LiveId" clId="{5697A93A-CC0C-492D-A10E-D98326D04945}" dt="2021-08-26T14:54:19.738" v="6587" actId="20577"/>
        <pc:sldMkLst>
          <pc:docMk/>
          <pc:sldMk cId="2601105044" sldId="321"/>
        </pc:sldMkLst>
        <pc:spChg chg="mod">
          <ac:chgData name="ShouChih Lo" userId="f5f2298a6b76f539" providerId="LiveId" clId="{5697A93A-CC0C-492D-A10E-D98326D04945}" dt="2021-08-04T02:42:20.010" v="2570" actId="20577"/>
          <ac:spMkLst>
            <pc:docMk/>
            <pc:sldMk cId="2601105044" sldId="321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26T14:54:19.738" v="6587" actId="20577"/>
          <ac:spMkLst>
            <pc:docMk/>
            <pc:sldMk cId="2601105044" sldId="321"/>
            <ac:spMk id="3" creationId="{00000000-0000-0000-0000-000000000000}"/>
          </ac:spMkLst>
        </pc:spChg>
      </pc:sldChg>
      <pc:sldChg chg="delSp modSp mod">
        <pc:chgData name="ShouChih Lo" userId="f5f2298a6b76f539" providerId="LiveId" clId="{5697A93A-CC0C-492D-A10E-D98326D04945}" dt="2021-08-04T06:10:41.605" v="3188" actId="20577"/>
        <pc:sldMkLst>
          <pc:docMk/>
          <pc:sldMk cId="4159763187" sldId="322"/>
        </pc:sldMkLst>
        <pc:spChg chg="mod">
          <ac:chgData name="ShouChih Lo" userId="f5f2298a6b76f539" providerId="LiveId" clId="{5697A93A-CC0C-492D-A10E-D98326D04945}" dt="2021-08-04T05:53:46.626" v="2755" actId="20577"/>
          <ac:spMkLst>
            <pc:docMk/>
            <pc:sldMk cId="4159763187" sldId="322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04T06:10:41.605" v="3188" actId="20577"/>
          <ac:spMkLst>
            <pc:docMk/>
            <pc:sldMk cId="4159763187" sldId="322"/>
            <ac:spMk id="3" creationId="{00000000-0000-0000-0000-000000000000}"/>
          </ac:spMkLst>
        </pc:spChg>
        <pc:picChg chg="del">
          <ac:chgData name="ShouChih Lo" userId="f5f2298a6b76f539" providerId="LiveId" clId="{5697A93A-CC0C-492D-A10E-D98326D04945}" dt="2021-08-04T06:03:21.245" v="2913" actId="478"/>
          <ac:picMkLst>
            <pc:docMk/>
            <pc:sldMk cId="4159763187" sldId="322"/>
            <ac:picMk id="4" creationId="{00000000-0000-0000-0000-000000000000}"/>
          </ac:picMkLst>
        </pc:picChg>
      </pc:sldChg>
      <pc:sldChg chg="addSp delSp modSp mod modNotesTx">
        <pc:chgData name="ShouChih Lo" userId="f5f2298a6b76f539" providerId="LiveId" clId="{5697A93A-CC0C-492D-A10E-D98326D04945}" dt="2021-08-26T14:54:56.345" v="6590" actId="20577"/>
        <pc:sldMkLst>
          <pc:docMk/>
          <pc:sldMk cId="342317013" sldId="323"/>
        </pc:sldMkLst>
        <pc:spChg chg="mod">
          <ac:chgData name="ShouChih Lo" userId="f5f2298a6b76f539" providerId="LiveId" clId="{5697A93A-CC0C-492D-A10E-D98326D04945}" dt="2021-08-04T06:11:15.780" v="3189" actId="20577"/>
          <ac:spMkLst>
            <pc:docMk/>
            <pc:sldMk cId="342317013" sldId="323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26T14:54:56.345" v="6590" actId="20577"/>
          <ac:spMkLst>
            <pc:docMk/>
            <pc:sldMk cId="342317013" sldId="323"/>
            <ac:spMk id="3" creationId="{00000000-0000-0000-0000-000000000000}"/>
          </ac:spMkLst>
        </pc:spChg>
        <pc:spChg chg="add del mod">
          <ac:chgData name="ShouChih Lo" userId="f5f2298a6b76f539" providerId="LiveId" clId="{5697A93A-CC0C-492D-A10E-D98326D04945}" dt="2021-08-04T06:20:12.944" v="3475" actId="478"/>
          <ac:spMkLst>
            <pc:docMk/>
            <pc:sldMk cId="342317013" sldId="323"/>
            <ac:spMk id="6" creationId="{A7497831-39B8-479C-88AC-B2969D91A652}"/>
          </ac:spMkLst>
        </pc:spChg>
        <pc:picChg chg="del">
          <ac:chgData name="ShouChih Lo" userId="f5f2298a6b76f539" providerId="LiveId" clId="{5697A93A-CC0C-492D-A10E-D98326D04945}" dt="2021-08-04T06:14:02.426" v="3203" actId="478"/>
          <ac:picMkLst>
            <pc:docMk/>
            <pc:sldMk cId="342317013" sldId="323"/>
            <ac:picMk id="4" creationId="{00000000-0000-0000-0000-000000000000}"/>
          </ac:picMkLst>
        </pc:picChg>
      </pc:sldChg>
      <pc:sldChg chg="addSp delSp modSp mod modNotesTx">
        <pc:chgData name="ShouChih Lo" userId="f5f2298a6b76f539" providerId="LiveId" clId="{5697A93A-CC0C-492D-A10E-D98326D04945}" dt="2021-08-26T15:46:26.785" v="6799" actId="20577"/>
        <pc:sldMkLst>
          <pc:docMk/>
          <pc:sldMk cId="2181620614" sldId="324"/>
        </pc:sldMkLst>
        <pc:spChg chg="mod">
          <ac:chgData name="ShouChih Lo" userId="f5f2298a6b76f539" providerId="LiveId" clId="{5697A93A-CC0C-492D-A10E-D98326D04945}" dt="2021-08-26T14:55:03.235" v="6591" actId="20577"/>
          <ac:spMkLst>
            <pc:docMk/>
            <pc:sldMk cId="2181620614" sldId="324"/>
            <ac:spMk id="3" creationId="{00000000-0000-0000-0000-000000000000}"/>
          </ac:spMkLst>
        </pc:spChg>
        <pc:spChg chg="add mod">
          <ac:chgData name="ShouChih Lo" userId="f5f2298a6b76f539" providerId="LiveId" clId="{5697A93A-CC0C-492D-A10E-D98326D04945}" dt="2021-08-26T14:55:06.688" v="6592" actId="20577"/>
          <ac:spMkLst>
            <pc:docMk/>
            <pc:sldMk cId="2181620614" sldId="324"/>
            <ac:spMk id="6" creationId="{0A492FF4-A016-4E88-BC98-083271E518DF}"/>
          </ac:spMkLst>
        </pc:spChg>
        <pc:picChg chg="del">
          <ac:chgData name="ShouChih Lo" userId="f5f2298a6b76f539" providerId="LiveId" clId="{5697A93A-CC0C-492D-A10E-D98326D04945}" dt="2021-08-04T06:24:38.357" v="3589" actId="478"/>
          <ac:picMkLst>
            <pc:docMk/>
            <pc:sldMk cId="2181620614" sldId="324"/>
            <ac:picMk id="4" creationId="{00000000-0000-0000-0000-000000000000}"/>
          </ac:picMkLst>
        </pc:picChg>
      </pc:sldChg>
      <pc:sldChg chg="addSp delSp modSp mod chgLayout modNotesTx">
        <pc:chgData name="ShouChih Lo" userId="f5f2298a6b76f539" providerId="LiveId" clId="{5697A93A-CC0C-492D-A10E-D98326D04945}" dt="2021-08-26T15:47:24.441" v="6801" actId="1076"/>
        <pc:sldMkLst>
          <pc:docMk/>
          <pc:sldMk cId="2810633078" sldId="325"/>
        </pc:sldMkLst>
        <pc:spChg chg="mod ord">
          <ac:chgData name="ShouChih Lo" userId="f5f2298a6b76f539" providerId="LiveId" clId="{5697A93A-CC0C-492D-A10E-D98326D04945}" dt="2021-08-04T06:36:11.228" v="3755" actId="700"/>
          <ac:spMkLst>
            <pc:docMk/>
            <pc:sldMk cId="2810633078" sldId="325"/>
            <ac:spMk id="2" creationId="{00000000-0000-0000-0000-000000000000}"/>
          </ac:spMkLst>
        </pc:spChg>
        <pc:spChg chg="del">
          <ac:chgData name="ShouChih Lo" userId="f5f2298a6b76f539" providerId="LiveId" clId="{5697A93A-CC0C-492D-A10E-D98326D04945}" dt="2021-08-04T06:30:08.878" v="3671" actId="478"/>
          <ac:spMkLst>
            <pc:docMk/>
            <pc:sldMk cId="2810633078" sldId="325"/>
            <ac:spMk id="3" creationId="{00000000-0000-0000-0000-000000000000}"/>
          </ac:spMkLst>
        </pc:spChg>
        <pc:spChg chg="del">
          <ac:chgData name="ShouChih Lo" userId="f5f2298a6b76f539" providerId="LiveId" clId="{5697A93A-CC0C-492D-A10E-D98326D04945}" dt="2021-08-04T06:30:11.147" v="3672" actId="478"/>
          <ac:spMkLst>
            <pc:docMk/>
            <pc:sldMk cId="2810633078" sldId="325"/>
            <ac:spMk id="10" creationId="{A9435C4A-6D7B-4612-97DA-0581E5FEE779}"/>
          </ac:spMkLst>
        </pc:spChg>
        <pc:spChg chg="del">
          <ac:chgData name="ShouChih Lo" userId="f5f2298a6b76f539" providerId="LiveId" clId="{5697A93A-CC0C-492D-A10E-D98326D04945}" dt="2021-08-04T06:30:11.147" v="3672" actId="478"/>
          <ac:spMkLst>
            <pc:docMk/>
            <pc:sldMk cId="2810633078" sldId="325"/>
            <ac:spMk id="13" creationId="{C40FED07-D58C-4229-A9EB-23ECF35FC317}"/>
          </ac:spMkLst>
        </pc:spChg>
        <pc:spChg chg="del">
          <ac:chgData name="ShouChih Lo" userId="f5f2298a6b76f539" providerId="LiveId" clId="{5697A93A-CC0C-492D-A10E-D98326D04945}" dt="2021-08-04T06:30:11.147" v="3672" actId="478"/>
          <ac:spMkLst>
            <pc:docMk/>
            <pc:sldMk cId="2810633078" sldId="325"/>
            <ac:spMk id="14" creationId="{11E68A01-85A4-4A63-B4E4-24C43C06C58E}"/>
          </ac:spMkLst>
        </pc:spChg>
        <pc:spChg chg="del">
          <ac:chgData name="ShouChih Lo" userId="f5f2298a6b76f539" providerId="LiveId" clId="{5697A93A-CC0C-492D-A10E-D98326D04945}" dt="2021-08-04T06:30:11.147" v="3672" actId="478"/>
          <ac:spMkLst>
            <pc:docMk/>
            <pc:sldMk cId="2810633078" sldId="325"/>
            <ac:spMk id="15" creationId="{2DC1AD2F-F1F5-41CB-A435-AEE2238E442B}"/>
          </ac:spMkLst>
        </pc:spChg>
        <pc:spChg chg="add mod">
          <ac:chgData name="ShouChih Lo" userId="f5f2298a6b76f539" providerId="LiveId" clId="{5697A93A-CC0C-492D-A10E-D98326D04945}" dt="2021-08-26T15:47:24.441" v="6801" actId="1076"/>
          <ac:spMkLst>
            <pc:docMk/>
            <pc:sldMk cId="2810633078" sldId="325"/>
            <ac:spMk id="17" creationId="{4214D640-B31C-4C90-9D2C-119A0A8D94A0}"/>
          </ac:spMkLst>
        </pc:spChg>
        <pc:spChg chg="add del mod">
          <ac:chgData name="ShouChih Lo" userId="f5f2298a6b76f539" providerId="LiveId" clId="{5697A93A-CC0C-492D-A10E-D98326D04945}" dt="2021-08-04T06:30:50.836" v="3678" actId="478"/>
          <ac:spMkLst>
            <pc:docMk/>
            <pc:sldMk cId="2810633078" sldId="325"/>
            <ac:spMk id="18" creationId="{7AC9B53D-9796-4A49-AE43-BFF2560300AB}"/>
          </ac:spMkLst>
        </pc:spChg>
        <pc:spChg chg="add del mod">
          <ac:chgData name="ShouChih Lo" userId="f5f2298a6b76f539" providerId="LiveId" clId="{5697A93A-CC0C-492D-A10E-D98326D04945}" dt="2021-08-04T06:31:00.196" v="3681" actId="478"/>
          <ac:spMkLst>
            <pc:docMk/>
            <pc:sldMk cId="2810633078" sldId="325"/>
            <ac:spMk id="19" creationId="{9B91D095-12FE-4652-B677-F808DA0BF6CA}"/>
          </ac:spMkLst>
        </pc:spChg>
        <pc:spChg chg="add del mod">
          <ac:chgData name="ShouChih Lo" userId="f5f2298a6b76f539" providerId="LiveId" clId="{5697A93A-CC0C-492D-A10E-D98326D04945}" dt="2021-08-04T06:31:05.869" v="3686" actId="478"/>
          <ac:spMkLst>
            <pc:docMk/>
            <pc:sldMk cId="2810633078" sldId="325"/>
            <ac:spMk id="20" creationId="{05965722-CBC9-48B9-87C1-5AECA6C7D5BE}"/>
          </ac:spMkLst>
        </pc:spChg>
        <pc:spChg chg="add del mod">
          <ac:chgData name="ShouChih Lo" userId="f5f2298a6b76f539" providerId="LiveId" clId="{5697A93A-CC0C-492D-A10E-D98326D04945}" dt="2021-08-04T06:31:14.547" v="3691" actId="478"/>
          <ac:spMkLst>
            <pc:docMk/>
            <pc:sldMk cId="2810633078" sldId="325"/>
            <ac:spMk id="21" creationId="{9188D369-2F99-4C06-8B66-186262CFD375}"/>
          </ac:spMkLst>
        </pc:spChg>
        <pc:spChg chg="add mod ord">
          <ac:chgData name="ShouChih Lo" userId="f5f2298a6b76f539" providerId="LiveId" clId="{5697A93A-CC0C-492D-A10E-D98326D04945}" dt="2021-08-26T15:47:18.050" v="6800" actId="6549"/>
          <ac:spMkLst>
            <pc:docMk/>
            <pc:sldMk cId="2810633078" sldId="325"/>
            <ac:spMk id="22" creationId="{E50ED9C5-D751-4195-BD58-F1C8FB5C2FCE}"/>
          </ac:spMkLst>
        </pc:spChg>
        <pc:grpChg chg="del">
          <ac:chgData name="ShouChih Lo" userId="f5f2298a6b76f539" providerId="LiveId" clId="{5697A93A-CC0C-492D-A10E-D98326D04945}" dt="2021-08-04T06:30:03.052" v="3669" actId="478"/>
          <ac:grpSpMkLst>
            <pc:docMk/>
            <pc:sldMk cId="2810633078" sldId="325"/>
            <ac:grpSpMk id="9" creationId="{00000000-0000-0000-0000-000000000000}"/>
          </ac:grpSpMkLst>
        </pc:grpChg>
        <pc:picChg chg="del">
          <ac:chgData name="ShouChih Lo" userId="f5f2298a6b76f539" providerId="LiveId" clId="{5697A93A-CC0C-492D-A10E-D98326D04945}" dt="2021-08-04T06:30:06.827" v="3670" actId="478"/>
          <ac:picMkLst>
            <pc:docMk/>
            <pc:sldMk cId="2810633078" sldId="325"/>
            <ac:picMk id="4" creationId="{00000000-0000-0000-0000-000000000000}"/>
          </ac:picMkLst>
        </pc:picChg>
        <pc:cxnChg chg="del">
          <ac:chgData name="ShouChih Lo" userId="f5f2298a6b76f539" providerId="LiveId" clId="{5697A93A-CC0C-492D-A10E-D98326D04945}" dt="2021-08-04T06:30:11.147" v="3672" actId="478"/>
          <ac:cxnSpMkLst>
            <pc:docMk/>
            <pc:sldMk cId="2810633078" sldId="325"/>
            <ac:cxnSpMk id="11" creationId="{FCA35662-3D8F-49C4-AC94-88DBD22B451F}"/>
          </ac:cxnSpMkLst>
        </pc:cxnChg>
        <pc:cxnChg chg="del">
          <ac:chgData name="ShouChih Lo" userId="f5f2298a6b76f539" providerId="LiveId" clId="{5697A93A-CC0C-492D-A10E-D98326D04945}" dt="2021-08-04T06:30:11.147" v="3672" actId="478"/>
          <ac:cxnSpMkLst>
            <pc:docMk/>
            <pc:sldMk cId="2810633078" sldId="325"/>
            <ac:cxnSpMk id="12" creationId="{4B908312-4B51-4C85-B15A-CE966A14B0F1}"/>
          </ac:cxnSpMkLst>
        </pc:cxnChg>
      </pc:sldChg>
      <pc:sldChg chg="del">
        <pc:chgData name="ShouChih Lo" userId="f5f2298a6b76f539" providerId="LiveId" clId="{5697A93A-CC0C-492D-A10E-D98326D04945}" dt="2021-08-04T06:43:33.468" v="4224" actId="47"/>
        <pc:sldMkLst>
          <pc:docMk/>
          <pc:sldMk cId="1018323713" sldId="326"/>
        </pc:sldMkLst>
      </pc:sldChg>
      <pc:sldChg chg="del">
        <pc:chgData name="ShouChih Lo" userId="f5f2298a6b76f539" providerId="LiveId" clId="{5697A93A-CC0C-492D-A10E-D98326D04945}" dt="2021-08-04T06:43:41.428" v="4225" actId="47"/>
        <pc:sldMkLst>
          <pc:docMk/>
          <pc:sldMk cId="1899684471" sldId="327"/>
        </pc:sldMkLst>
      </pc:sldChg>
      <pc:sldChg chg="modSp mod">
        <pc:chgData name="ShouChih Lo" userId="f5f2298a6b76f539" providerId="LiveId" clId="{5697A93A-CC0C-492D-A10E-D98326D04945}" dt="2021-08-26T14:56:00.043" v="6599" actId="20577"/>
        <pc:sldMkLst>
          <pc:docMk/>
          <pc:sldMk cId="1782242227" sldId="328"/>
        </pc:sldMkLst>
        <pc:spChg chg="mod">
          <ac:chgData name="ShouChih Lo" userId="f5f2298a6b76f539" providerId="LiveId" clId="{5697A93A-CC0C-492D-A10E-D98326D04945}" dt="2021-08-26T14:56:00.043" v="6599" actId="20577"/>
          <ac:spMkLst>
            <pc:docMk/>
            <pc:sldMk cId="1782242227" sldId="328"/>
            <ac:spMk id="3" creationId="{00000000-0000-0000-0000-000000000000}"/>
          </ac:spMkLst>
        </pc:spChg>
      </pc:sldChg>
      <pc:sldChg chg="del">
        <pc:chgData name="ShouChih Lo" userId="f5f2298a6b76f539" providerId="LiveId" clId="{5697A93A-CC0C-492D-A10E-D98326D04945}" dt="2021-08-04T07:26:16.713" v="4226" actId="47"/>
        <pc:sldMkLst>
          <pc:docMk/>
          <pc:sldMk cId="324831670" sldId="330"/>
        </pc:sldMkLst>
      </pc:sldChg>
      <pc:sldChg chg="del">
        <pc:chgData name="ShouChih Lo" userId="f5f2298a6b76f539" providerId="LiveId" clId="{5697A93A-CC0C-492D-A10E-D98326D04945}" dt="2021-08-04T07:26:18.964" v="4227" actId="47"/>
        <pc:sldMkLst>
          <pc:docMk/>
          <pc:sldMk cId="632483072" sldId="331"/>
        </pc:sldMkLst>
      </pc:sldChg>
      <pc:sldChg chg="del">
        <pc:chgData name="ShouChih Lo" userId="f5f2298a6b76f539" providerId="LiveId" clId="{5697A93A-CC0C-492D-A10E-D98326D04945}" dt="2021-08-04T07:26:21.424" v="4228" actId="47"/>
        <pc:sldMkLst>
          <pc:docMk/>
          <pc:sldMk cId="1023320654" sldId="332"/>
        </pc:sldMkLst>
      </pc:sldChg>
      <pc:sldChg chg="del">
        <pc:chgData name="ShouChih Lo" userId="f5f2298a6b76f539" providerId="LiveId" clId="{5697A93A-CC0C-492D-A10E-D98326D04945}" dt="2021-08-04T07:26:23.624" v="4229" actId="47"/>
        <pc:sldMkLst>
          <pc:docMk/>
          <pc:sldMk cId="547511089" sldId="333"/>
        </pc:sldMkLst>
      </pc:sldChg>
      <pc:sldChg chg="del">
        <pc:chgData name="ShouChih Lo" userId="f5f2298a6b76f539" providerId="LiveId" clId="{5697A93A-CC0C-492D-A10E-D98326D04945}" dt="2021-08-04T07:26:26.162" v="4230" actId="47"/>
        <pc:sldMkLst>
          <pc:docMk/>
          <pc:sldMk cId="2118123149" sldId="334"/>
        </pc:sldMkLst>
      </pc:sldChg>
      <pc:sldChg chg="del">
        <pc:chgData name="ShouChih Lo" userId="f5f2298a6b76f539" providerId="LiveId" clId="{5697A93A-CC0C-492D-A10E-D98326D04945}" dt="2021-08-04T07:26:27.245" v="4231" actId="47"/>
        <pc:sldMkLst>
          <pc:docMk/>
          <pc:sldMk cId="1144868230" sldId="335"/>
        </pc:sldMkLst>
      </pc:sldChg>
      <pc:sldChg chg="del">
        <pc:chgData name="ShouChih Lo" userId="f5f2298a6b76f539" providerId="LiveId" clId="{5697A93A-CC0C-492D-A10E-D98326D04945}" dt="2021-08-04T07:26:29.213" v="4232" actId="47"/>
        <pc:sldMkLst>
          <pc:docMk/>
          <pc:sldMk cId="2510744167" sldId="336"/>
        </pc:sldMkLst>
      </pc:sldChg>
      <pc:sldChg chg="del">
        <pc:chgData name="ShouChih Lo" userId="f5f2298a6b76f539" providerId="LiveId" clId="{5697A93A-CC0C-492D-A10E-D98326D04945}" dt="2021-08-04T07:26:31.952" v="4233" actId="47"/>
        <pc:sldMkLst>
          <pc:docMk/>
          <pc:sldMk cId="898212009" sldId="337"/>
        </pc:sldMkLst>
      </pc:sldChg>
      <pc:sldChg chg="del">
        <pc:chgData name="ShouChih Lo" userId="f5f2298a6b76f539" providerId="LiveId" clId="{5697A93A-CC0C-492D-A10E-D98326D04945}" dt="2021-08-04T07:26:34.801" v="4234" actId="47"/>
        <pc:sldMkLst>
          <pc:docMk/>
          <pc:sldMk cId="2511466993" sldId="338"/>
        </pc:sldMkLst>
      </pc:sldChg>
      <pc:sldChg chg="del">
        <pc:chgData name="ShouChih Lo" userId="f5f2298a6b76f539" providerId="LiveId" clId="{5697A93A-CC0C-492D-A10E-D98326D04945}" dt="2021-08-04T07:26:37.854" v="4235" actId="47"/>
        <pc:sldMkLst>
          <pc:docMk/>
          <pc:sldMk cId="3722884426" sldId="339"/>
        </pc:sldMkLst>
      </pc:sldChg>
      <pc:sldChg chg="del">
        <pc:chgData name="ShouChih Lo" userId="f5f2298a6b76f539" providerId="LiveId" clId="{5697A93A-CC0C-492D-A10E-D98326D04945}" dt="2021-08-04T07:26:40.215" v="4236" actId="47"/>
        <pc:sldMkLst>
          <pc:docMk/>
          <pc:sldMk cId="1686395068" sldId="340"/>
        </pc:sldMkLst>
      </pc:sldChg>
      <pc:sldChg chg="modSp mod">
        <pc:chgData name="ShouChih Lo" userId="f5f2298a6b76f539" providerId="LiveId" clId="{5697A93A-CC0C-492D-A10E-D98326D04945}" dt="2021-08-03T13:55:08.922" v="1236" actId="20577"/>
        <pc:sldMkLst>
          <pc:docMk/>
          <pc:sldMk cId="2554018418" sldId="342"/>
        </pc:sldMkLst>
        <pc:spChg chg="mod">
          <ac:chgData name="ShouChih Lo" userId="f5f2298a6b76f539" providerId="LiveId" clId="{5697A93A-CC0C-492D-A10E-D98326D04945}" dt="2021-08-03T13:55:08.922" v="1236" actId="20577"/>
          <ac:spMkLst>
            <pc:docMk/>
            <pc:sldMk cId="2554018418" sldId="342"/>
            <ac:spMk id="3" creationId="{00000000-0000-0000-0000-000000000000}"/>
          </ac:spMkLst>
        </pc:spChg>
      </pc:sldChg>
      <pc:sldChg chg="del">
        <pc:chgData name="ShouChih Lo" userId="f5f2298a6b76f539" providerId="LiveId" clId="{5697A93A-CC0C-492D-A10E-D98326D04945}" dt="2021-08-03T14:12:55.611" v="1258" actId="47"/>
        <pc:sldMkLst>
          <pc:docMk/>
          <pc:sldMk cId="1281859919" sldId="343"/>
        </pc:sldMkLst>
      </pc:sldChg>
      <pc:sldChg chg="del">
        <pc:chgData name="ShouChih Lo" userId="f5f2298a6b76f539" providerId="LiveId" clId="{5697A93A-CC0C-492D-A10E-D98326D04945}" dt="2021-08-03T11:43:50.215" v="5" actId="47"/>
        <pc:sldMkLst>
          <pc:docMk/>
          <pc:sldMk cId="2149275343" sldId="346"/>
        </pc:sldMkLst>
      </pc:sldChg>
      <pc:sldChg chg="modSp del mod ord">
        <pc:chgData name="ShouChih Lo" userId="f5f2298a6b76f539" providerId="LiveId" clId="{5697A93A-CC0C-492D-A10E-D98326D04945}" dt="2021-08-06T03:44:15.713" v="4254" actId="2696"/>
        <pc:sldMkLst>
          <pc:docMk/>
          <pc:sldMk cId="4024914676" sldId="348"/>
        </pc:sldMkLst>
        <pc:spChg chg="mod">
          <ac:chgData name="ShouChih Lo" userId="f5f2298a6b76f539" providerId="LiveId" clId="{5697A93A-CC0C-492D-A10E-D98326D04945}" dt="2021-08-05T14:47:50.061" v="4253" actId="20577"/>
          <ac:spMkLst>
            <pc:docMk/>
            <pc:sldMk cId="4024914676" sldId="348"/>
            <ac:spMk id="6" creationId="{AEE1D12B-5CCF-4094-9170-21EA56B21E63}"/>
          </ac:spMkLst>
        </pc:spChg>
      </pc:sldChg>
      <pc:sldChg chg="modSp mod">
        <pc:chgData name="ShouChih Lo" userId="f5f2298a6b76f539" providerId="LiveId" clId="{5697A93A-CC0C-492D-A10E-D98326D04945}" dt="2021-08-03T14:06:51.334" v="1257" actId="20577"/>
        <pc:sldMkLst>
          <pc:docMk/>
          <pc:sldMk cId="1557793168" sldId="349"/>
        </pc:sldMkLst>
        <pc:spChg chg="mod">
          <ac:chgData name="ShouChih Lo" userId="f5f2298a6b76f539" providerId="LiveId" clId="{5697A93A-CC0C-492D-A10E-D98326D04945}" dt="2021-08-03T14:06:51.334" v="1257" actId="20577"/>
          <ac:spMkLst>
            <pc:docMk/>
            <pc:sldMk cId="1557793168" sldId="349"/>
            <ac:spMk id="15" creationId="{F5D06A75-DC7B-4B57-940A-24E7FD91D23F}"/>
          </ac:spMkLst>
        </pc:spChg>
      </pc:sldChg>
      <pc:sldChg chg="ord">
        <pc:chgData name="ShouChih Lo" userId="f5f2298a6b76f539" providerId="LiveId" clId="{5697A93A-CC0C-492D-A10E-D98326D04945}" dt="2021-08-04T07:27:01.497" v="4240"/>
        <pc:sldMkLst>
          <pc:docMk/>
          <pc:sldMk cId="2182209178" sldId="352"/>
        </pc:sldMkLst>
      </pc:sldChg>
      <pc:sldChg chg="del">
        <pc:chgData name="ShouChih Lo" userId="f5f2298a6b76f539" providerId="LiveId" clId="{5697A93A-CC0C-492D-A10E-D98326D04945}" dt="2021-08-03T14:13:14.850" v="1266" actId="47"/>
        <pc:sldMkLst>
          <pc:docMk/>
          <pc:sldMk cId="981299730" sldId="353"/>
        </pc:sldMkLst>
      </pc:sldChg>
      <pc:sldChg chg="modSp mod modNotesTx">
        <pc:chgData name="ShouChih Lo" userId="f5f2298a6b76f539" providerId="LiveId" clId="{5697A93A-CC0C-492D-A10E-D98326D04945}" dt="2021-11-08T02:19:47.469" v="7366"/>
        <pc:sldMkLst>
          <pc:docMk/>
          <pc:sldMk cId="1206608181" sldId="354"/>
        </pc:sldMkLst>
        <pc:spChg chg="mod">
          <ac:chgData name="ShouChih Lo" userId="f5f2298a6b76f539" providerId="LiveId" clId="{5697A93A-CC0C-492D-A10E-D98326D04945}" dt="2021-08-26T14:50:02.341" v="6486" actId="20577"/>
          <ac:spMkLst>
            <pc:docMk/>
            <pc:sldMk cId="1206608181" sldId="354"/>
            <ac:spMk id="3" creationId="{390CFB42-630C-4E2E-B43F-9ED7B341DA98}"/>
          </ac:spMkLst>
        </pc:spChg>
      </pc:sldChg>
      <pc:sldChg chg="add">
        <pc:chgData name="ShouChih Lo" userId="f5f2298a6b76f539" providerId="LiveId" clId="{5697A93A-CC0C-492D-A10E-D98326D04945}" dt="2021-08-03T11:43:22.689" v="0"/>
        <pc:sldMkLst>
          <pc:docMk/>
          <pc:sldMk cId="1578783227" sldId="355"/>
        </pc:sldMkLst>
      </pc:sldChg>
      <pc:sldChg chg="add del">
        <pc:chgData name="ShouChih Lo" userId="f5f2298a6b76f539" providerId="LiveId" clId="{5697A93A-CC0C-492D-A10E-D98326D04945}" dt="2021-08-03T11:51:35.084" v="18" actId="47"/>
        <pc:sldMkLst>
          <pc:docMk/>
          <pc:sldMk cId="1557775508" sldId="356"/>
        </pc:sldMkLst>
      </pc:sldChg>
      <pc:sldChg chg="add del">
        <pc:chgData name="ShouChih Lo" userId="f5f2298a6b76f539" providerId="LiveId" clId="{5697A93A-CC0C-492D-A10E-D98326D04945}" dt="2021-08-03T12:00:32.734" v="32" actId="47"/>
        <pc:sldMkLst>
          <pc:docMk/>
          <pc:sldMk cId="3375116442" sldId="357"/>
        </pc:sldMkLst>
      </pc:sldChg>
      <pc:sldChg chg="add del">
        <pc:chgData name="ShouChih Lo" userId="f5f2298a6b76f539" providerId="LiveId" clId="{5697A93A-CC0C-492D-A10E-D98326D04945}" dt="2021-08-09T06:37:26.709" v="4255" actId="47"/>
        <pc:sldMkLst>
          <pc:docMk/>
          <pc:sldMk cId="2509628717" sldId="359"/>
        </pc:sldMkLst>
      </pc:sldChg>
      <pc:sldChg chg="modSp add mod">
        <pc:chgData name="ShouChih Lo" userId="f5f2298a6b76f539" providerId="LiveId" clId="{5697A93A-CC0C-492D-A10E-D98326D04945}" dt="2021-08-09T06:37:38.160" v="4259" actId="20577"/>
        <pc:sldMkLst>
          <pc:docMk/>
          <pc:sldMk cId="605303275" sldId="360"/>
        </pc:sldMkLst>
        <pc:spChg chg="mod">
          <ac:chgData name="ShouChih Lo" userId="f5f2298a6b76f539" providerId="LiveId" clId="{5697A93A-CC0C-492D-A10E-D98326D04945}" dt="2021-08-03T12:01:24.213" v="34" actId="20577"/>
          <ac:spMkLst>
            <pc:docMk/>
            <pc:sldMk cId="605303275" sldId="360"/>
            <ac:spMk id="2" creationId="{00000000-0000-0000-0000-000000000000}"/>
          </ac:spMkLst>
        </pc:spChg>
        <pc:spChg chg="mod">
          <ac:chgData name="ShouChih Lo" userId="f5f2298a6b76f539" providerId="LiveId" clId="{5697A93A-CC0C-492D-A10E-D98326D04945}" dt="2021-08-09T06:37:38.160" v="4259" actId="20577"/>
          <ac:spMkLst>
            <pc:docMk/>
            <pc:sldMk cId="605303275" sldId="360"/>
            <ac:spMk id="3" creationId="{00000000-0000-0000-0000-000000000000}"/>
          </ac:spMkLst>
        </pc:spChg>
      </pc:sldChg>
      <pc:sldChg chg="addSp delSp modSp add mod modNotesTx">
        <pc:chgData name="ShouChih Lo" userId="f5f2298a6b76f539" providerId="LiveId" clId="{5697A93A-CC0C-492D-A10E-D98326D04945}" dt="2021-08-26T06:56:36.203" v="6212" actId="20577"/>
        <pc:sldMkLst>
          <pc:docMk/>
          <pc:sldMk cId="3471648704" sldId="361"/>
        </pc:sldMkLst>
        <pc:spChg chg="del">
          <ac:chgData name="ShouChih Lo" userId="f5f2298a6b76f539" providerId="LiveId" clId="{5697A93A-CC0C-492D-A10E-D98326D04945}" dt="2021-08-03T12:04:02.728" v="38" actId="478"/>
          <ac:spMkLst>
            <pc:docMk/>
            <pc:sldMk cId="3471648704" sldId="361"/>
            <ac:spMk id="3" creationId="{00000000-0000-0000-0000-000000000000}"/>
          </ac:spMkLst>
        </pc:spChg>
        <pc:spChg chg="del">
          <ac:chgData name="ShouChih Lo" userId="f5f2298a6b76f539" providerId="LiveId" clId="{5697A93A-CC0C-492D-A10E-D98326D04945}" dt="2021-08-03T12:04:00.465" v="37" actId="478"/>
          <ac:spMkLst>
            <pc:docMk/>
            <pc:sldMk cId="3471648704" sldId="361"/>
            <ac:spMk id="5" creationId="{00000000-0000-0000-0000-000000000000}"/>
          </ac:spMkLst>
        </pc:spChg>
        <pc:spChg chg="del">
          <ac:chgData name="ShouChih Lo" userId="f5f2298a6b76f539" providerId="LiveId" clId="{5697A93A-CC0C-492D-A10E-D98326D04945}" dt="2021-08-03T12:03:59.665" v="36" actId="478"/>
          <ac:spMkLst>
            <pc:docMk/>
            <pc:sldMk cId="3471648704" sldId="361"/>
            <ac:spMk id="6" creationId="{00000000-0000-0000-0000-000000000000}"/>
          </ac:spMkLst>
        </pc:spChg>
        <pc:spChg chg="add mod">
          <ac:chgData name="ShouChih Lo" userId="f5f2298a6b76f539" providerId="LiveId" clId="{5697A93A-CC0C-492D-A10E-D98326D04945}" dt="2021-08-23T13:07:35.102" v="5658" actId="1076"/>
          <ac:spMkLst>
            <pc:docMk/>
            <pc:sldMk cId="3471648704" sldId="361"/>
            <ac:spMk id="8" creationId="{CBD8E67A-F588-41EB-8272-9170F86F7746}"/>
          </ac:spMkLst>
        </pc:spChg>
        <pc:picChg chg="del">
          <ac:chgData name="ShouChih Lo" userId="f5f2298a6b76f539" providerId="LiveId" clId="{5697A93A-CC0C-492D-A10E-D98326D04945}" dt="2021-08-03T12:03:55.785" v="35" actId="478"/>
          <ac:picMkLst>
            <pc:docMk/>
            <pc:sldMk cId="3471648704" sldId="361"/>
            <ac:picMk id="4" creationId="{00000000-0000-0000-0000-000000000000}"/>
          </ac:picMkLst>
        </pc:picChg>
      </pc:sldChg>
      <pc:sldChg chg="addSp delSp modSp add mod">
        <pc:chgData name="ShouChih Lo" userId="f5f2298a6b76f539" providerId="LiveId" clId="{5697A93A-CC0C-492D-A10E-D98326D04945}" dt="2021-08-23T13:11:24.137" v="5710" actId="6549"/>
        <pc:sldMkLst>
          <pc:docMk/>
          <pc:sldMk cId="448159029" sldId="362"/>
        </pc:sldMkLst>
        <pc:spChg chg="del">
          <ac:chgData name="ShouChih Lo" userId="f5f2298a6b76f539" providerId="LiveId" clId="{5697A93A-CC0C-492D-A10E-D98326D04945}" dt="2021-08-03T12:08:46.320" v="141" actId="478"/>
          <ac:spMkLst>
            <pc:docMk/>
            <pc:sldMk cId="448159029" sldId="362"/>
            <ac:spMk id="3" creationId="{00000000-0000-0000-0000-000000000000}"/>
          </ac:spMkLst>
        </pc:spChg>
        <pc:spChg chg="del">
          <ac:chgData name="ShouChih Lo" userId="f5f2298a6b76f539" providerId="LiveId" clId="{5697A93A-CC0C-492D-A10E-D98326D04945}" dt="2021-08-03T12:08:48.625" v="142" actId="478"/>
          <ac:spMkLst>
            <pc:docMk/>
            <pc:sldMk cId="448159029" sldId="362"/>
            <ac:spMk id="5" creationId="{350F2285-A1A1-487E-9744-541060705667}"/>
          </ac:spMkLst>
        </pc:spChg>
        <pc:spChg chg="add mod">
          <ac:chgData name="ShouChih Lo" userId="f5f2298a6b76f539" providerId="LiveId" clId="{5697A93A-CC0C-492D-A10E-D98326D04945}" dt="2021-08-23T13:11:24.137" v="5710" actId="6549"/>
          <ac:spMkLst>
            <pc:docMk/>
            <pc:sldMk cId="448159029" sldId="362"/>
            <ac:spMk id="7" creationId="{10B29C29-C1DE-4E84-8B6A-D7C480D140BD}"/>
          </ac:spMkLst>
        </pc:spChg>
        <pc:picChg chg="del">
          <ac:chgData name="ShouChih Lo" userId="f5f2298a6b76f539" providerId="LiveId" clId="{5697A93A-CC0C-492D-A10E-D98326D04945}" dt="2021-08-03T12:08:43.366" v="140" actId="478"/>
          <ac:picMkLst>
            <pc:docMk/>
            <pc:sldMk cId="448159029" sldId="362"/>
            <ac:picMk id="4" creationId="{00000000-0000-0000-0000-000000000000}"/>
          </ac:picMkLst>
        </pc:picChg>
      </pc:sldChg>
      <pc:sldChg chg="modSp add mod modNotesTx">
        <pc:chgData name="ShouChih Lo" userId="f5f2298a6b76f539" providerId="LiveId" clId="{5697A93A-CC0C-492D-A10E-D98326D04945}" dt="2021-08-03T12:19:12.350" v="461" actId="113"/>
        <pc:sldMkLst>
          <pc:docMk/>
          <pc:sldMk cId="2413741952" sldId="363"/>
        </pc:sldMkLst>
        <pc:spChg chg="mod">
          <ac:chgData name="ShouChih Lo" userId="f5f2298a6b76f539" providerId="LiveId" clId="{5697A93A-CC0C-492D-A10E-D98326D04945}" dt="2021-08-03T12:17:45.167" v="348" actId="20577"/>
          <ac:spMkLst>
            <pc:docMk/>
            <pc:sldMk cId="2413741952" sldId="363"/>
            <ac:spMk id="3" creationId="{00000000-0000-0000-0000-000000000000}"/>
          </ac:spMkLst>
        </pc:spChg>
      </pc:sldChg>
      <pc:sldChg chg="add del">
        <pc:chgData name="ShouChih Lo" userId="f5f2298a6b76f539" providerId="LiveId" clId="{5697A93A-CC0C-492D-A10E-D98326D04945}" dt="2021-08-03T12:16:38.683" v="298" actId="47"/>
        <pc:sldMkLst>
          <pc:docMk/>
          <pc:sldMk cId="1574494097" sldId="364"/>
        </pc:sldMkLst>
      </pc:sldChg>
      <pc:sldChg chg="addSp delSp modSp add mod modNotesTx">
        <pc:chgData name="ShouChih Lo" userId="f5f2298a6b76f539" providerId="LiveId" clId="{5697A93A-CC0C-492D-A10E-D98326D04945}" dt="2021-08-03T12:25:44.317" v="872" actId="1076"/>
        <pc:sldMkLst>
          <pc:docMk/>
          <pc:sldMk cId="4263501037" sldId="365"/>
        </pc:sldMkLst>
        <pc:spChg chg="add mod">
          <ac:chgData name="ShouChih Lo" userId="f5f2298a6b76f539" providerId="LiveId" clId="{5697A93A-CC0C-492D-A10E-D98326D04945}" dt="2021-08-03T12:25:40.087" v="871" actId="1076"/>
          <ac:spMkLst>
            <pc:docMk/>
            <pc:sldMk cId="4263501037" sldId="365"/>
            <ac:spMk id="9" creationId="{49042D3E-03F8-497B-AB26-4B6EA6FB4957}"/>
          </ac:spMkLst>
        </pc:spChg>
        <pc:picChg chg="del">
          <ac:chgData name="ShouChih Lo" userId="f5f2298a6b76f539" providerId="LiveId" clId="{5697A93A-CC0C-492D-A10E-D98326D04945}" dt="2021-08-03T12:25:23.057" v="866" actId="478"/>
          <ac:picMkLst>
            <pc:docMk/>
            <pc:sldMk cId="4263501037" sldId="365"/>
            <ac:picMk id="6" creationId="{1F792A3D-8EFC-4588-95B2-AC63E77DBA10}"/>
          </ac:picMkLst>
        </pc:picChg>
        <pc:picChg chg="mod">
          <ac:chgData name="ShouChih Lo" userId="f5f2298a6b76f539" providerId="LiveId" clId="{5697A93A-CC0C-492D-A10E-D98326D04945}" dt="2021-08-03T12:25:44.317" v="872" actId="1076"/>
          <ac:picMkLst>
            <pc:docMk/>
            <pc:sldMk cId="4263501037" sldId="365"/>
            <ac:picMk id="7" creationId="{643831DC-1806-4C55-9BD0-C331D5E743EA}"/>
          </ac:picMkLst>
        </pc:picChg>
      </pc:sldChg>
      <pc:sldChg chg="add del">
        <pc:chgData name="ShouChih Lo" userId="f5f2298a6b76f539" providerId="LiveId" clId="{5697A93A-CC0C-492D-A10E-D98326D04945}" dt="2021-08-03T12:26:30.225" v="873" actId="47"/>
        <pc:sldMkLst>
          <pc:docMk/>
          <pc:sldMk cId="797747438" sldId="366"/>
        </pc:sldMkLst>
      </pc:sldChg>
      <pc:sldChg chg="modSp add mod">
        <pc:chgData name="ShouChih Lo" userId="f5f2298a6b76f539" providerId="LiveId" clId="{5697A93A-CC0C-492D-A10E-D98326D04945}" dt="2021-08-03T11:45:06.752" v="14" actId="20577"/>
        <pc:sldMkLst>
          <pc:docMk/>
          <pc:sldMk cId="3869681687" sldId="369"/>
        </pc:sldMkLst>
        <pc:spChg chg="mod">
          <ac:chgData name="ShouChih Lo" userId="f5f2298a6b76f539" providerId="LiveId" clId="{5697A93A-CC0C-492D-A10E-D98326D04945}" dt="2021-08-03T11:45:06.752" v="14" actId="20577"/>
          <ac:spMkLst>
            <pc:docMk/>
            <pc:sldMk cId="3869681687" sldId="369"/>
            <ac:spMk id="2" creationId="{00000000-0000-0000-0000-000000000000}"/>
          </ac:spMkLst>
        </pc:spChg>
      </pc:sldChg>
      <pc:sldChg chg="add del">
        <pc:chgData name="ShouChih Lo" userId="f5f2298a6b76f539" providerId="LiveId" clId="{5697A93A-CC0C-492D-A10E-D98326D04945}" dt="2021-08-03T11:47:43.155" v="15" actId="47"/>
        <pc:sldMkLst>
          <pc:docMk/>
          <pc:sldMk cId="1547037025" sldId="370"/>
        </pc:sldMkLst>
      </pc:sldChg>
      <pc:sldChg chg="add del">
        <pc:chgData name="ShouChih Lo" userId="f5f2298a6b76f539" providerId="LiveId" clId="{5697A93A-CC0C-492D-A10E-D98326D04945}" dt="2021-08-03T11:47:45.039" v="16" actId="47"/>
        <pc:sldMkLst>
          <pc:docMk/>
          <pc:sldMk cId="3997171158" sldId="371"/>
        </pc:sldMkLst>
      </pc:sldChg>
      <pc:sldChg chg="add del">
        <pc:chgData name="ShouChih Lo" userId="f5f2298a6b76f539" providerId="LiveId" clId="{5697A93A-CC0C-492D-A10E-D98326D04945}" dt="2021-08-03T11:47:46.933" v="17" actId="47"/>
        <pc:sldMkLst>
          <pc:docMk/>
          <pc:sldMk cId="3309439523" sldId="387"/>
        </pc:sldMkLst>
      </pc:sldChg>
      <pc:sldChg chg="modSp add mod modNotesTx">
        <pc:chgData name="ShouChih Lo" userId="f5f2298a6b76f539" providerId="LiveId" clId="{5697A93A-CC0C-492D-A10E-D98326D04945}" dt="2021-11-08T02:15:06.569" v="7331" actId="20577"/>
        <pc:sldMkLst>
          <pc:docMk/>
          <pc:sldMk cId="2670081860" sldId="390"/>
        </pc:sldMkLst>
        <pc:spChg chg="mod">
          <ac:chgData name="ShouChih Lo" userId="f5f2298a6b76f539" providerId="LiveId" clId="{5697A93A-CC0C-492D-A10E-D98326D04945}" dt="2021-11-08T02:10:40.811" v="7305" actId="20577"/>
          <ac:spMkLst>
            <pc:docMk/>
            <pc:sldMk cId="2670081860" sldId="390"/>
            <ac:spMk id="3" creationId="{7EECFFFB-6905-4733-A715-3DF89EF81140}"/>
          </ac:spMkLst>
        </pc:spChg>
        <pc:spChg chg="mod">
          <ac:chgData name="ShouChih Lo" userId="f5f2298a6b76f539" providerId="LiveId" clId="{5697A93A-CC0C-492D-A10E-D98326D04945}" dt="2021-08-23T13:13:22.092" v="5830" actId="255"/>
          <ac:spMkLst>
            <pc:docMk/>
            <pc:sldMk cId="2670081860" sldId="390"/>
            <ac:spMk id="4" creationId="{97D6624B-4D30-4522-A75B-0F36DE8C83AD}"/>
          </ac:spMkLst>
        </pc:spChg>
      </pc:sldChg>
      <pc:sldChg chg="add">
        <pc:chgData name="ShouChih Lo" userId="f5f2298a6b76f539" providerId="LiveId" clId="{5697A93A-CC0C-492D-A10E-D98326D04945}" dt="2021-08-03T11:43:22.689" v="0"/>
        <pc:sldMkLst>
          <pc:docMk/>
          <pc:sldMk cId="553695635" sldId="395"/>
        </pc:sldMkLst>
      </pc:sldChg>
      <pc:sldChg chg="add">
        <pc:chgData name="ShouChih Lo" userId="f5f2298a6b76f539" providerId="LiveId" clId="{5697A93A-CC0C-492D-A10E-D98326D04945}" dt="2021-08-03T11:43:52.860" v="6"/>
        <pc:sldMkLst>
          <pc:docMk/>
          <pc:sldMk cId="1849467865" sldId="397"/>
        </pc:sldMkLst>
      </pc:sldChg>
      <pc:sldChg chg="modSp new mod">
        <pc:chgData name="ShouChih Lo" userId="f5f2298a6b76f539" providerId="LiveId" clId="{5697A93A-CC0C-492D-A10E-D98326D04945}" dt="2021-08-26T14:52:19.341" v="6561" actId="6549"/>
        <pc:sldMkLst>
          <pc:docMk/>
          <pc:sldMk cId="1694766185" sldId="398"/>
        </pc:sldMkLst>
        <pc:spChg chg="mod">
          <ac:chgData name="ShouChih Lo" userId="f5f2298a6b76f539" providerId="LiveId" clId="{5697A93A-CC0C-492D-A10E-D98326D04945}" dt="2021-08-19T06:31:01.635" v="5280" actId="20577"/>
          <ac:spMkLst>
            <pc:docMk/>
            <pc:sldMk cId="1694766185" sldId="398"/>
            <ac:spMk id="2" creationId="{38E498C0-C627-4A19-9F16-4DBEDD3CB432}"/>
          </ac:spMkLst>
        </pc:spChg>
        <pc:spChg chg="mod">
          <ac:chgData name="ShouChih Lo" userId="f5f2298a6b76f539" providerId="LiveId" clId="{5697A93A-CC0C-492D-A10E-D98326D04945}" dt="2021-08-26T14:52:19.341" v="6561" actId="6549"/>
          <ac:spMkLst>
            <pc:docMk/>
            <pc:sldMk cId="1694766185" sldId="398"/>
            <ac:spMk id="3" creationId="{66FC4AE4-C8FC-43A7-8EBF-4238868D310B}"/>
          </ac:spMkLst>
        </pc:spChg>
      </pc:sldChg>
      <pc:sldChg chg="addSp delSp modSp add mod ord modNotesTx">
        <pc:chgData name="ShouChih Lo" userId="f5f2298a6b76f539" providerId="LiveId" clId="{5697A93A-CC0C-492D-A10E-D98326D04945}" dt="2021-08-26T14:54:30.425" v="6588" actId="20577"/>
        <pc:sldMkLst>
          <pc:docMk/>
          <pc:sldMk cId="1529727744" sldId="399"/>
        </pc:sldMkLst>
        <pc:spChg chg="mod">
          <ac:chgData name="ShouChih Lo" userId="f5f2298a6b76f539" providerId="LiveId" clId="{5697A93A-CC0C-492D-A10E-D98326D04945}" dt="2021-08-26T14:54:30.425" v="6588" actId="20577"/>
          <ac:spMkLst>
            <pc:docMk/>
            <pc:sldMk cId="1529727744" sldId="399"/>
            <ac:spMk id="3" creationId="{00000000-0000-0000-0000-000000000000}"/>
          </ac:spMkLst>
        </pc:spChg>
        <pc:spChg chg="add del mod">
          <ac:chgData name="ShouChih Lo" userId="f5f2298a6b76f539" providerId="LiveId" clId="{5697A93A-CC0C-492D-A10E-D98326D04945}" dt="2021-08-04T06:17:31.737" v="3280"/>
          <ac:spMkLst>
            <pc:docMk/>
            <pc:sldMk cId="1529727744" sldId="399"/>
            <ac:spMk id="5" creationId="{93FC7125-EF07-42A8-BC5A-F3F401732860}"/>
          </ac:spMkLst>
        </pc:spChg>
        <pc:spChg chg="mod">
          <ac:chgData name="ShouChih Lo" userId="f5f2298a6b76f539" providerId="LiveId" clId="{5697A93A-CC0C-492D-A10E-D98326D04945}" dt="2021-08-04T06:18:17.445" v="3306" actId="1076"/>
          <ac:spMkLst>
            <pc:docMk/>
            <pc:sldMk cId="1529727744" sldId="399"/>
            <ac:spMk id="6" creationId="{A7497831-39B8-479C-88AC-B2969D91A652}"/>
          </ac:spMkLst>
        </pc:spChg>
      </pc:sldChg>
      <pc:sldChg chg="modSp add mod modNotesTx">
        <pc:chgData name="ShouChih Lo" userId="f5f2298a6b76f539" providerId="LiveId" clId="{5697A93A-CC0C-492D-A10E-D98326D04945}" dt="2021-08-26T15:53:43.523" v="6825" actId="20577"/>
        <pc:sldMkLst>
          <pc:docMk/>
          <pc:sldMk cId="240099032" sldId="400"/>
        </pc:sldMkLst>
        <pc:spChg chg="mod">
          <ac:chgData name="ShouChih Lo" userId="f5f2298a6b76f539" providerId="LiveId" clId="{5697A93A-CC0C-492D-A10E-D98326D04945}" dt="2021-08-26T14:55:21.280" v="6594" actId="20577"/>
          <ac:spMkLst>
            <pc:docMk/>
            <pc:sldMk cId="240099032" sldId="400"/>
            <ac:spMk id="17" creationId="{4214D640-B31C-4C90-9D2C-119A0A8D94A0}"/>
          </ac:spMkLst>
        </pc:spChg>
      </pc:sldChg>
      <pc:sldChg chg="addSp modSp new mod modNotesTx">
        <pc:chgData name="ShouChih Lo" userId="f5f2298a6b76f539" providerId="LiveId" clId="{5697A93A-CC0C-492D-A10E-D98326D04945}" dt="2021-10-31T13:35:47.557" v="7302" actId="20577"/>
        <pc:sldMkLst>
          <pc:docMk/>
          <pc:sldMk cId="1351790334" sldId="401"/>
        </pc:sldMkLst>
        <pc:spChg chg="mod">
          <ac:chgData name="ShouChih Lo" userId="f5f2298a6b76f539" providerId="LiveId" clId="{5697A93A-CC0C-492D-A10E-D98326D04945}" dt="2021-08-09T06:39:28.024" v="4290" actId="20577"/>
          <ac:spMkLst>
            <pc:docMk/>
            <pc:sldMk cId="1351790334" sldId="401"/>
            <ac:spMk id="2" creationId="{A3FD63DF-38AF-4C08-A6DF-D6D3A74F9142}"/>
          </ac:spMkLst>
        </pc:spChg>
        <pc:spChg chg="mod">
          <ac:chgData name="ShouChih Lo" userId="f5f2298a6b76f539" providerId="LiveId" clId="{5697A93A-CC0C-492D-A10E-D98326D04945}" dt="2021-08-26T14:48:25.146" v="6435" actId="20577"/>
          <ac:spMkLst>
            <pc:docMk/>
            <pc:sldMk cId="1351790334" sldId="401"/>
            <ac:spMk id="3" creationId="{F97E82C5-4939-41A9-9145-728191107DDA}"/>
          </ac:spMkLst>
        </pc:spChg>
        <pc:spChg chg="add mod">
          <ac:chgData name="ShouChih Lo" userId="f5f2298a6b76f539" providerId="LiveId" clId="{5697A93A-CC0C-492D-A10E-D98326D04945}" dt="2021-08-26T14:48:33.614" v="6445" actId="20577"/>
          <ac:spMkLst>
            <pc:docMk/>
            <pc:sldMk cId="1351790334" sldId="401"/>
            <ac:spMk id="5" creationId="{EBA5EF4C-1F79-4A85-9C06-8B9081925FAB}"/>
          </ac:spMkLst>
        </pc:spChg>
        <pc:spChg chg="add mod">
          <ac:chgData name="ShouChih Lo" userId="f5f2298a6b76f539" providerId="LiveId" clId="{5697A93A-CC0C-492D-A10E-D98326D04945}" dt="2021-08-19T02:09:33.359" v="4604" actId="20577"/>
          <ac:spMkLst>
            <pc:docMk/>
            <pc:sldMk cId="1351790334" sldId="401"/>
            <ac:spMk id="6" creationId="{2AD88D40-9957-485C-B799-00462C2F29F6}"/>
          </ac:spMkLst>
        </pc:spChg>
      </pc:sldChg>
      <pc:sldChg chg="addSp modSp new mod">
        <pc:chgData name="ShouChih Lo" userId="f5f2298a6b76f539" providerId="LiveId" clId="{5697A93A-CC0C-492D-A10E-D98326D04945}" dt="2021-08-26T14:48:59.081" v="6485" actId="20577"/>
        <pc:sldMkLst>
          <pc:docMk/>
          <pc:sldMk cId="1295022111" sldId="402"/>
        </pc:sldMkLst>
        <pc:spChg chg="mod">
          <ac:chgData name="ShouChih Lo" userId="f5f2298a6b76f539" providerId="LiveId" clId="{5697A93A-CC0C-492D-A10E-D98326D04945}" dt="2021-08-09T06:44:43.442" v="4484"/>
          <ac:spMkLst>
            <pc:docMk/>
            <pc:sldMk cId="1295022111" sldId="402"/>
            <ac:spMk id="2" creationId="{3D5190E4-DE33-42E3-8863-4E890B69646D}"/>
          </ac:spMkLst>
        </pc:spChg>
        <pc:spChg chg="mod">
          <ac:chgData name="ShouChih Lo" userId="f5f2298a6b76f539" providerId="LiveId" clId="{5697A93A-CC0C-492D-A10E-D98326D04945}" dt="2021-08-26T14:48:51.816" v="6465" actId="20577"/>
          <ac:spMkLst>
            <pc:docMk/>
            <pc:sldMk cId="1295022111" sldId="402"/>
            <ac:spMk id="3" creationId="{81E39053-A8E6-47D4-A0AE-CE310C054576}"/>
          </ac:spMkLst>
        </pc:spChg>
        <pc:spChg chg="add mod">
          <ac:chgData name="ShouChih Lo" userId="f5f2298a6b76f539" providerId="LiveId" clId="{5697A93A-CC0C-492D-A10E-D98326D04945}" dt="2021-08-26T14:48:59.081" v="6485" actId="20577"/>
          <ac:spMkLst>
            <pc:docMk/>
            <pc:sldMk cId="1295022111" sldId="402"/>
            <ac:spMk id="5" creationId="{3D7DE931-15EC-47EE-AF10-1F1A4E5AC452}"/>
          </ac:spMkLst>
        </pc:spChg>
      </pc:sldChg>
      <pc:sldChg chg="modSp new mod modNotesTx">
        <pc:chgData name="ShouChih Lo" userId="f5f2298a6b76f539" providerId="LiveId" clId="{5697A93A-CC0C-492D-A10E-D98326D04945}" dt="2021-10-01T13:34:34.055" v="7103" actId="6549"/>
        <pc:sldMkLst>
          <pc:docMk/>
          <pc:sldMk cId="1624578924" sldId="403"/>
        </pc:sldMkLst>
        <pc:spChg chg="mod">
          <ac:chgData name="ShouChih Lo" userId="f5f2298a6b76f539" providerId="LiveId" clId="{5697A93A-CC0C-492D-A10E-D98326D04945}" dt="2021-08-19T02:11:53.331" v="4615" actId="20577"/>
          <ac:spMkLst>
            <pc:docMk/>
            <pc:sldMk cId="1624578924" sldId="403"/>
            <ac:spMk id="2" creationId="{192D6764-D1D9-420C-A2C0-20BBC53DC7A4}"/>
          </ac:spMkLst>
        </pc:spChg>
        <pc:spChg chg="mod">
          <ac:chgData name="ShouChih Lo" userId="f5f2298a6b76f539" providerId="LiveId" clId="{5697A93A-CC0C-492D-A10E-D98326D04945}" dt="2021-10-01T13:34:06.971" v="7100" actId="255"/>
          <ac:spMkLst>
            <pc:docMk/>
            <pc:sldMk cId="1624578924" sldId="403"/>
            <ac:spMk id="3" creationId="{4FC1A3C4-D605-4CC2-9D96-2F7D53437E72}"/>
          </ac:spMkLst>
        </pc:spChg>
      </pc:sldChg>
      <pc:sldChg chg="addSp modSp new mod">
        <pc:chgData name="ShouChih Lo" userId="f5f2298a6b76f539" providerId="LiveId" clId="{5697A93A-CC0C-492D-A10E-D98326D04945}" dt="2021-08-27T07:19:44.760" v="6936" actId="14100"/>
        <pc:sldMkLst>
          <pc:docMk/>
          <pc:sldMk cId="3079522029" sldId="404"/>
        </pc:sldMkLst>
        <pc:spChg chg="mod">
          <ac:chgData name="ShouChih Lo" userId="f5f2298a6b76f539" providerId="LiveId" clId="{5697A93A-CC0C-492D-A10E-D98326D04945}" dt="2021-08-27T07:11:33.793" v="6843" actId="20577"/>
          <ac:spMkLst>
            <pc:docMk/>
            <pc:sldMk cId="3079522029" sldId="404"/>
            <ac:spMk id="2" creationId="{59FB21FF-B0B0-469D-A648-1417BA3D10ED}"/>
          </ac:spMkLst>
        </pc:spChg>
        <pc:spChg chg="mod">
          <ac:chgData name="ShouChih Lo" userId="f5f2298a6b76f539" providerId="LiveId" clId="{5697A93A-CC0C-492D-A10E-D98326D04945}" dt="2021-08-27T07:16:09.912" v="6907" actId="20577"/>
          <ac:spMkLst>
            <pc:docMk/>
            <pc:sldMk cId="3079522029" sldId="404"/>
            <ac:spMk id="3" creationId="{435EC01B-C275-49A4-A439-BE02EDC2D079}"/>
          </ac:spMkLst>
        </pc:spChg>
        <pc:picChg chg="add mod modCrop">
          <ac:chgData name="ShouChih Lo" userId="f5f2298a6b76f539" providerId="LiveId" clId="{5697A93A-CC0C-492D-A10E-D98326D04945}" dt="2021-08-27T07:19:27.717" v="6932" actId="1076"/>
          <ac:picMkLst>
            <pc:docMk/>
            <pc:sldMk cId="3079522029" sldId="404"/>
            <ac:picMk id="5" creationId="{9A1F79D2-E2F0-4C6D-B5EA-1FC8387EF133}"/>
          </ac:picMkLst>
        </pc:picChg>
        <pc:picChg chg="add mod modCrop">
          <ac:chgData name="ShouChih Lo" userId="f5f2298a6b76f539" providerId="LiveId" clId="{5697A93A-CC0C-492D-A10E-D98326D04945}" dt="2021-08-27T07:19:42.128" v="6935" actId="14100"/>
          <ac:picMkLst>
            <pc:docMk/>
            <pc:sldMk cId="3079522029" sldId="404"/>
            <ac:picMk id="7" creationId="{4528A338-91A0-4CA0-AE97-59BE5B08E969}"/>
          </ac:picMkLst>
        </pc:picChg>
        <pc:picChg chg="add mod modCrop">
          <ac:chgData name="ShouChih Lo" userId="f5f2298a6b76f539" providerId="LiveId" clId="{5697A93A-CC0C-492D-A10E-D98326D04945}" dt="2021-08-27T07:19:37.775" v="6934" actId="1076"/>
          <ac:picMkLst>
            <pc:docMk/>
            <pc:sldMk cId="3079522029" sldId="404"/>
            <ac:picMk id="8" creationId="{579BE00F-AF92-4F1B-83B4-D32691F721DA}"/>
          </ac:picMkLst>
        </pc:picChg>
        <pc:picChg chg="add mod modCrop">
          <ac:chgData name="ShouChih Lo" userId="f5f2298a6b76f539" providerId="LiveId" clId="{5697A93A-CC0C-492D-A10E-D98326D04945}" dt="2021-08-27T07:19:44.760" v="6936" actId="14100"/>
          <ac:picMkLst>
            <pc:docMk/>
            <pc:sldMk cId="3079522029" sldId="404"/>
            <ac:picMk id="9" creationId="{809C8B74-0A62-4ECB-A96A-CAABDC8DBDD9}"/>
          </ac:picMkLst>
        </pc:picChg>
      </pc:sldChg>
      <pc:sldChg chg="modSp add mod">
        <pc:chgData name="ShouChih Lo" userId="f5f2298a6b76f539" providerId="LiveId" clId="{5697A93A-CC0C-492D-A10E-D98326D04945}" dt="2021-10-01T13:34:22.755" v="7102" actId="255"/>
        <pc:sldMkLst>
          <pc:docMk/>
          <pc:sldMk cId="1944336124" sldId="405"/>
        </pc:sldMkLst>
        <pc:spChg chg="mod">
          <ac:chgData name="ShouChih Lo" userId="f5f2298a6b76f539" providerId="LiveId" clId="{5697A93A-CC0C-492D-A10E-D98326D04945}" dt="2021-10-01T13:34:22.755" v="7102" actId="255"/>
          <ac:spMkLst>
            <pc:docMk/>
            <pc:sldMk cId="1944336124" sldId="405"/>
            <ac:spMk id="3" creationId="{4FC1A3C4-D605-4CC2-9D96-2F7D53437E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DC43F-679C-394B-B6BB-5DCEC2CCFABF}" type="datetimeFigureOut">
              <a:rPr kumimoji="1" lang="zh-TW" altLang="en-US" smtClean="0"/>
              <a:t>2021/11/8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5B9A-C1F2-8742-81F3-2D6325E5B3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009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enum Section {</a:t>
            </a:r>
          </a:p>
          <a:p>
            <a:r>
              <a:rPr lang="zh-TW" altLang="en-US" sz="1200" dirty="0"/>
              <a:t>case all</a:t>
            </a:r>
          </a:p>
          <a:p>
            <a:r>
              <a:rPr lang="zh-TW" altLang="en-US" sz="1200" dirty="0"/>
              <a:t>}</a:t>
            </a:r>
          </a:p>
          <a:p>
            <a:endParaRPr lang="zh-TW" altLang="en-US" sz="1200" dirty="0"/>
          </a:p>
          <a:p>
            <a:r>
              <a:rPr lang="zh-TW" altLang="en-US" sz="1200" dirty="0"/>
              <a:t>class DiffableDataSource: UITableViewDiffableDataSource&lt;Section, Restaurant&gt; {</a:t>
            </a:r>
          </a:p>
          <a:p>
            <a:r>
              <a:rPr lang="zh-TW" altLang="en-US" sz="1200" dirty="0"/>
              <a:t>override func tableView(_ tableView: UITableView, canEditRowAt indexPath: IndexPath) -&gt; Bool {</a:t>
            </a:r>
          </a:p>
          <a:p>
            <a:r>
              <a:rPr lang="zh-TW" altLang="en-US" sz="1200" dirty="0"/>
              <a:t>return </a:t>
            </a:r>
            <a:r>
              <a:rPr lang="zh-TW" altLang="en-US" sz="1200" b="1" dirty="0"/>
              <a:t>true</a:t>
            </a:r>
          </a:p>
          <a:p>
            <a:r>
              <a:rPr lang="zh-TW" altLang="en-US" sz="1200" dirty="0"/>
              <a:t>}</a:t>
            </a:r>
          </a:p>
          <a:p>
            <a:r>
              <a:rPr lang="zh-TW" altLang="en-US" sz="1200" dirty="0"/>
              <a:t>}</a:t>
            </a:r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dirty="0"/>
              <a:t>//********************</a:t>
            </a:r>
          </a:p>
          <a:p>
            <a:r>
              <a:rPr lang="en-US" altLang="zh-TW" dirty="0"/>
              <a:t>//Cannot move </a:t>
            </a:r>
            <a:r>
              <a:rPr lang="en-US" altLang="zh-TW" dirty="0" err="1"/>
              <a:t>canEditRowAt</a:t>
            </a:r>
            <a:r>
              <a:rPr lang="en-US" altLang="zh-TW" dirty="0"/>
              <a:t> </a:t>
            </a:r>
            <a:r>
              <a:rPr lang="en-US" altLang="zh-TW" dirty="0" err="1"/>
              <a:t>func</a:t>
            </a:r>
            <a:r>
              <a:rPr lang="en-US" altLang="zh-TW" dirty="0"/>
              <a:t> to the </a:t>
            </a:r>
            <a:r>
              <a:rPr lang="en-US" altLang="zh-TW" dirty="0" err="1"/>
              <a:t>RestaurantTableViewController</a:t>
            </a:r>
            <a:endParaRPr lang="en-US" altLang="zh-TW" dirty="0"/>
          </a:p>
          <a:p>
            <a:r>
              <a:rPr lang="en-US" altLang="zh-TW" dirty="0"/>
              <a:t>//</a:t>
            </a:r>
            <a:r>
              <a:rPr lang="en-US" altLang="zh-TW" dirty="0" err="1"/>
              <a:t>UITableViewDiffableDataSource</a:t>
            </a:r>
            <a:r>
              <a:rPr lang="en-US" altLang="zh-TW" dirty="0"/>
              <a:t> has implement this </a:t>
            </a:r>
            <a:r>
              <a:rPr lang="en-US" altLang="zh-TW" dirty="0" err="1"/>
              <a:t>func</a:t>
            </a:r>
            <a:r>
              <a:rPr lang="en-US" altLang="zh-TW" dirty="0"/>
              <a:t> and return false by default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172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restaurantImageView.image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(named: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restaurantImageName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920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prepare(for segue: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UIStoryboardSegue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sender: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 {</a:t>
            </a: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segue.identifier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showDetail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{</a:t>
            </a: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tableView.indexPathForSelectedRow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destinationController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segue.destination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DetailViewController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destinationController.restaurantImageName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restaurants[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indexPath.row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].image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3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IBOutlet</a:t>
            </a:r>
            <a:r>
              <a:rPr lang="en-US" altLang="zh-TW" dirty="0"/>
              <a:t> var </a:t>
            </a:r>
            <a:r>
              <a:rPr lang="en-US" altLang="zh-TW" dirty="0" err="1"/>
              <a:t>headerImageView</a:t>
            </a:r>
            <a:r>
              <a:rPr lang="en-US" altLang="zh-TW" dirty="0"/>
              <a:t>: </a:t>
            </a:r>
            <a:r>
              <a:rPr lang="en-US" altLang="zh-TW" dirty="0" err="1"/>
              <a:t>UIImageView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IBOutlet</a:t>
            </a:r>
            <a:r>
              <a:rPr lang="en-US" altLang="zh-TW" dirty="0"/>
              <a:t> var </a:t>
            </a:r>
            <a:r>
              <a:rPr lang="en-US" altLang="zh-TW" dirty="0" err="1"/>
              <a:t>nameLabel</a:t>
            </a:r>
            <a:r>
              <a:rPr lang="en-US" altLang="zh-TW" dirty="0"/>
              <a:t>: </a:t>
            </a:r>
            <a:r>
              <a:rPr lang="en-US" altLang="zh-TW" dirty="0" err="1"/>
              <a:t>UILabel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IBOutlet</a:t>
            </a:r>
            <a:r>
              <a:rPr lang="en-US" altLang="zh-TW" dirty="0"/>
              <a:t> var </a:t>
            </a:r>
            <a:r>
              <a:rPr lang="en-US" altLang="zh-TW" dirty="0" err="1"/>
              <a:t>typeLabel</a:t>
            </a:r>
            <a:r>
              <a:rPr lang="en-US" altLang="zh-TW" dirty="0"/>
              <a:t>: </a:t>
            </a:r>
            <a:r>
              <a:rPr lang="en-US" altLang="zh-TW" dirty="0" err="1"/>
              <a:t>UILabel</a:t>
            </a:r>
            <a:r>
              <a:rPr lang="en-US" altLang="zh-TW" dirty="0"/>
              <a:t>! </a:t>
            </a:r>
          </a:p>
          <a:p>
            <a:r>
              <a:rPr lang="en-US" altLang="zh-TW" dirty="0"/>
              <a:t>@IBOutlet var </a:t>
            </a:r>
            <a:r>
              <a:rPr lang="en-US" altLang="zh-TW" dirty="0" err="1"/>
              <a:t>heartButton</a:t>
            </a:r>
            <a:r>
              <a:rPr lang="en-US" altLang="zh-TW" dirty="0"/>
              <a:t>: </a:t>
            </a:r>
            <a:r>
              <a:rPr lang="en-US" altLang="zh-TW" dirty="0" err="1"/>
              <a:t>UIButton</a:t>
            </a:r>
            <a:r>
              <a:rPr lang="en-US" altLang="zh-TW" dirty="0"/>
              <a:t>!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886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@IBOutlet var </a:t>
            </a:r>
            <a:r>
              <a:rPr lang="en-US" altLang="zh-TW" dirty="0" err="1"/>
              <a:t>tableView</a:t>
            </a:r>
            <a:r>
              <a:rPr lang="en-US" altLang="zh-TW" dirty="0"/>
              <a:t>: </a:t>
            </a:r>
            <a:r>
              <a:rPr lang="en-US" altLang="zh-TW" dirty="0" err="1"/>
              <a:t>UITableView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@IBOutlet var </a:t>
            </a:r>
            <a:r>
              <a:rPr lang="en-US" altLang="zh-TW" dirty="0" err="1"/>
              <a:t>headerView</a:t>
            </a:r>
            <a:r>
              <a:rPr lang="en-US" altLang="zh-TW" dirty="0"/>
              <a:t>: </a:t>
            </a:r>
            <a:r>
              <a:rPr lang="en-US" altLang="zh-TW" dirty="0" err="1"/>
              <a:t>DetailHeaderView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841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// Configure header view</a:t>
            </a:r>
          </a:p>
          <a:p>
            <a:r>
              <a:rPr lang="en-US" altLang="zh-TW" dirty="0" err="1"/>
              <a:t>headerView.nameLabel.text</a:t>
            </a:r>
            <a:r>
              <a:rPr lang="en-US" altLang="zh-TW" dirty="0"/>
              <a:t> = restaurant.name</a:t>
            </a:r>
          </a:p>
          <a:p>
            <a:r>
              <a:rPr lang="en-US" altLang="zh-TW" dirty="0" err="1"/>
              <a:t>headerView.typeLabel.text</a:t>
            </a:r>
            <a:r>
              <a:rPr lang="en-US" altLang="zh-TW" dirty="0"/>
              <a:t> = </a:t>
            </a:r>
            <a:r>
              <a:rPr lang="en-US" altLang="zh-TW" dirty="0" err="1"/>
              <a:t>restaurant.type</a:t>
            </a:r>
            <a:endParaRPr lang="en-US" altLang="zh-TW" dirty="0"/>
          </a:p>
          <a:p>
            <a:r>
              <a:rPr lang="en-US" altLang="zh-TW" dirty="0" err="1"/>
              <a:t>headerView.headerImageView.image</a:t>
            </a:r>
            <a:r>
              <a:rPr lang="en-US" altLang="zh-TW" dirty="0"/>
              <a:t> = </a:t>
            </a:r>
            <a:r>
              <a:rPr lang="en-US" altLang="zh-TW" dirty="0" err="1"/>
              <a:t>UIImage</a:t>
            </a:r>
            <a:r>
              <a:rPr lang="en-US" altLang="zh-TW" dirty="0"/>
              <a:t>(named: </a:t>
            </a:r>
            <a:r>
              <a:rPr lang="en-US" altLang="zh-TW" dirty="0" err="1"/>
              <a:t>restaurant.image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sz="1200" dirty="0"/>
              <a:t>let heartImage = restaurant.isFavorite ? "heart.fill" : "heart"</a:t>
            </a:r>
          </a:p>
          <a:p>
            <a:r>
              <a:rPr lang="zh-TW" altLang="en-US" sz="1200" dirty="0"/>
              <a:t>headerView.heartButton.tintColor = restaurant.isFavorite ? .systemYellow : .white</a:t>
            </a:r>
          </a:p>
          <a:p>
            <a:r>
              <a:rPr lang="zh-TW" altLang="en-US" sz="1200" dirty="0"/>
              <a:t>headerView.heartButton.setImage(UIImage(systemName: heartImage), for: .normal)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281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sz="1200" dirty="0"/>
              <a:t>@IBOutlet var descriptionLabel: UILabel! {</a:t>
            </a:r>
          </a:p>
          <a:p>
            <a:r>
              <a:rPr lang="zh-TW" altLang="en-US" sz="1200" dirty="0"/>
              <a:t>didSet {</a:t>
            </a:r>
          </a:p>
          <a:p>
            <a:r>
              <a:rPr lang="zh-TW" altLang="en-US" sz="1200" dirty="0"/>
              <a:t>descriptionLabel.numberOfLines = 0</a:t>
            </a:r>
          </a:p>
          <a:p>
            <a:r>
              <a:rPr lang="zh-TW" altLang="en-US" sz="1200" dirty="0"/>
              <a:t>}</a:t>
            </a:r>
          </a:p>
          <a:p>
            <a:r>
              <a:rPr lang="zh-TW" altLang="en-US" sz="1200" dirty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22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@IBOutlet var column1TitleLabel: </a:t>
            </a:r>
            <a:r>
              <a:rPr lang="en-US" altLang="zh-TW" dirty="0" err="1"/>
              <a:t>UILabel</a:t>
            </a:r>
            <a:r>
              <a:rPr lang="en-US" altLang="zh-TW" dirty="0"/>
              <a:t>! {</a:t>
            </a:r>
          </a:p>
          <a:p>
            <a:r>
              <a:rPr lang="en-US" altLang="zh-TW" dirty="0" err="1"/>
              <a:t>didSet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column1TitleLabel.text = column1TitleLabel.text?.uppercased()</a:t>
            </a:r>
          </a:p>
          <a:p>
            <a:r>
              <a:rPr lang="en-US" altLang="zh-TW" dirty="0"/>
              <a:t>column1TitleLabel.numberOfLines = 0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@IBOutlet var column1TextLabel: </a:t>
            </a:r>
            <a:r>
              <a:rPr lang="en-US" altLang="zh-TW" dirty="0" err="1"/>
              <a:t>UILabel</a:t>
            </a:r>
            <a:r>
              <a:rPr lang="en-US" altLang="zh-TW" dirty="0"/>
              <a:t>! {</a:t>
            </a:r>
          </a:p>
          <a:p>
            <a:r>
              <a:rPr lang="en-US" altLang="zh-TW" dirty="0" err="1"/>
              <a:t>didSet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column1TextLabel.numberOfLines = 0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@IBOutlet var column2TitleLabel: </a:t>
            </a:r>
            <a:r>
              <a:rPr lang="en-US" altLang="zh-TW" dirty="0" err="1"/>
              <a:t>UILabel</a:t>
            </a:r>
            <a:r>
              <a:rPr lang="en-US" altLang="zh-TW" dirty="0"/>
              <a:t>! {</a:t>
            </a:r>
          </a:p>
          <a:p>
            <a:r>
              <a:rPr lang="en-US" altLang="zh-TW" dirty="0" err="1"/>
              <a:t>didSet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column2TitleLabel.text = column2TitleLabel.text?.uppercased()</a:t>
            </a:r>
          </a:p>
          <a:p>
            <a:r>
              <a:rPr lang="en-US" altLang="zh-TW" dirty="0"/>
              <a:t>column2TitleLabel.numberOfLines = 0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@IBOutlet var column2TextLabel: </a:t>
            </a:r>
            <a:r>
              <a:rPr lang="en-US" altLang="zh-TW" dirty="0" err="1"/>
              <a:t>UILabel</a:t>
            </a:r>
            <a:r>
              <a:rPr lang="en-US" altLang="zh-TW" dirty="0"/>
              <a:t>! {</a:t>
            </a:r>
          </a:p>
          <a:p>
            <a:r>
              <a:rPr lang="en-US" altLang="zh-TW" dirty="0" err="1"/>
              <a:t>didSet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column2TextLabel.numberOfLines = 0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8097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974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extension DetailViewController: UITableViewDataSource, UITableViewDelegate {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}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6321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75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 causes the constraint problem: top margin priority to 750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tableView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(_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tableView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UITableView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trailingSwipeActionsConfigurationForRowAt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UISwipeActionsConfiguration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{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Get the selected restaurant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let restaurant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self.dataSource.itemIdentifier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(for: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else 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UISwipeActionsConfiguration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Delete action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UIContextualAction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(style: .destructive, title: "Delete") { (action,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sourceView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completionHandler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 from the table view 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source array are separated: structure type)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snapshot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self.dataSource.snapshot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snapshot.deleteItems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([restaurant])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self.dataSource.apply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(snapshot,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animatingDifferences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true)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 from the source array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self.restaurants.remove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(at: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indexPath.row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Call completion handler to dismiss the action button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completionHandler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Share action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UIContextualAction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(style: .normal, title: "Share") { (action,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sourceView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completionHandler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defaultText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"Just checking in at " + restaurant.name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imageToShare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(named: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 //make sure always have the image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UIActivityViewController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UIActivityViewController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activityItems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defaultText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imageToShare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applicationActivities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nil)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//popover solution code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self.present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animated: true, completion: nil)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completionHandler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Change the action's color and icon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Configure both actions as swipe action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swipeConfiguration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UISwipeActionsConfiguration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(actions: [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swipeConfiguration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kumimoji="1"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50959-93CC-DC45-8F3D-3D436656016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063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(_ </a:t>
            </a:r>
            <a:r>
              <a:rPr lang="en-US" altLang="zh-TW" dirty="0" err="1"/>
              <a:t>tableView</a:t>
            </a:r>
            <a:r>
              <a:rPr lang="en-US" altLang="zh-TW" dirty="0"/>
              <a:t>: </a:t>
            </a:r>
            <a:r>
              <a:rPr lang="en-US" altLang="zh-TW" dirty="0" err="1"/>
              <a:t>UITableView</a:t>
            </a:r>
            <a:r>
              <a:rPr lang="en-US" altLang="zh-TW" dirty="0"/>
              <a:t>, </a:t>
            </a:r>
            <a:r>
              <a:rPr lang="en-US" altLang="zh-TW" dirty="0" err="1"/>
              <a:t>cellForRowAt</a:t>
            </a:r>
            <a:r>
              <a:rPr lang="en-US" altLang="zh-TW" dirty="0"/>
              <a:t> </a:t>
            </a:r>
            <a:r>
              <a:rPr lang="en-US" altLang="zh-TW" dirty="0" err="1"/>
              <a:t>indexPath</a:t>
            </a:r>
            <a:r>
              <a:rPr lang="en-US" altLang="zh-TW" dirty="0"/>
              <a:t>: </a:t>
            </a:r>
            <a:r>
              <a:rPr lang="en-US" altLang="zh-TW" dirty="0" err="1"/>
              <a:t>IndexPath</a:t>
            </a:r>
            <a:r>
              <a:rPr lang="en-US" altLang="zh-TW" dirty="0"/>
              <a:t>) -&gt; </a:t>
            </a:r>
            <a:r>
              <a:rPr lang="en-US" altLang="zh-TW" dirty="0" err="1"/>
              <a:t>UITableViewCell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switch </a:t>
            </a:r>
            <a:r>
              <a:rPr lang="en-US" altLang="zh-TW" dirty="0" err="1"/>
              <a:t>indexPath.row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case 0:</a:t>
            </a:r>
          </a:p>
          <a:p>
            <a:r>
              <a:rPr lang="en-US" altLang="zh-TW" dirty="0"/>
              <a:t>let cell = </a:t>
            </a:r>
            <a:r>
              <a:rPr lang="en-US" altLang="zh-TW" dirty="0" err="1"/>
              <a:t>tableView.dequeueReusableCell</a:t>
            </a:r>
            <a:r>
              <a:rPr lang="en-US" altLang="zh-TW" dirty="0"/>
              <a:t>(</a:t>
            </a:r>
            <a:r>
              <a:rPr lang="en-US" altLang="zh-TW" dirty="0" err="1"/>
              <a:t>withIdentifier</a:t>
            </a:r>
            <a:r>
              <a:rPr lang="en-US" altLang="zh-TW" dirty="0"/>
              <a:t>: String(describing: </a:t>
            </a:r>
            <a:r>
              <a:rPr lang="en-US" altLang="zh-TW" dirty="0" err="1"/>
              <a:t>DetailTextCell.self</a:t>
            </a:r>
            <a:r>
              <a:rPr lang="en-US" altLang="zh-TW" dirty="0"/>
              <a:t>), for: </a:t>
            </a:r>
            <a:r>
              <a:rPr lang="en-US" altLang="zh-TW" dirty="0" err="1"/>
              <a:t>indexPath</a:t>
            </a:r>
            <a:r>
              <a:rPr lang="en-US" altLang="zh-TW" dirty="0"/>
              <a:t>) as! </a:t>
            </a:r>
            <a:r>
              <a:rPr lang="en-US" altLang="zh-TW" dirty="0" err="1"/>
              <a:t>DetailTextCell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cell.descriptionLabel.text</a:t>
            </a:r>
            <a:r>
              <a:rPr lang="en-US" altLang="zh-TW" dirty="0"/>
              <a:t> = </a:t>
            </a:r>
            <a:r>
              <a:rPr lang="en-US" altLang="zh-TW" dirty="0" err="1"/>
              <a:t>restaurant.summary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//</a:t>
            </a:r>
            <a:r>
              <a:rPr lang="en-US" altLang="zh-TW" dirty="0" err="1"/>
              <a:t>cell.selectionStyle</a:t>
            </a:r>
            <a:r>
              <a:rPr lang="en-US" altLang="zh-TW" dirty="0"/>
              <a:t> = .none</a:t>
            </a:r>
          </a:p>
          <a:p>
            <a:endParaRPr lang="en-US" altLang="zh-TW" dirty="0"/>
          </a:p>
          <a:p>
            <a:r>
              <a:rPr lang="en-US" altLang="zh-TW" dirty="0"/>
              <a:t>return cell</a:t>
            </a:r>
          </a:p>
          <a:p>
            <a:endParaRPr lang="en-US" altLang="zh-TW" dirty="0"/>
          </a:p>
          <a:p>
            <a:r>
              <a:rPr lang="en-US" altLang="zh-TW" dirty="0"/>
              <a:t>case 1:</a:t>
            </a:r>
          </a:p>
          <a:p>
            <a:r>
              <a:rPr lang="en-US" altLang="zh-TW" dirty="0"/>
              <a:t>let cell = </a:t>
            </a:r>
            <a:r>
              <a:rPr lang="en-US" altLang="zh-TW" dirty="0" err="1"/>
              <a:t>tableView.dequeueReusableCell</a:t>
            </a:r>
            <a:r>
              <a:rPr lang="en-US" altLang="zh-TW" dirty="0"/>
              <a:t>(</a:t>
            </a:r>
            <a:r>
              <a:rPr lang="en-US" altLang="zh-TW" dirty="0" err="1"/>
              <a:t>withIdentifier</a:t>
            </a:r>
            <a:r>
              <a:rPr lang="en-US" altLang="zh-TW" dirty="0"/>
              <a:t>: String(describing: </a:t>
            </a:r>
            <a:r>
              <a:rPr lang="en-US" altLang="zh-TW" dirty="0" err="1"/>
              <a:t>DetailTwoColumnCell.self</a:t>
            </a:r>
            <a:r>
              <a:rPr lang="en-US" altLang="zh-TW" dirty="0"/>
              <a:t>), for: </a:t>
            </a:r>
            <a:r>
              <a:rPr lang="en-US" altLang="zh-TW" dirty="0" err="1"/>
              <a:t>indexPath</a:t>
            </a:r>
            <a:r>
              <a:rPr lang="en-US" altLang="zh-TW" dirty="0"/>
              <a:t>) as! </a:t>
            </a:r>
            <a:r>
              <a:rPr lang="en-US" altLang="zh-TW" dirty="0" err="1"/>
              <a:t>DetailTwoColumnCell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cell.column1TitleLabel.text = "Address"</a:t>
            </a:r>
          </a:p>
          <a:p>
            <a:r>
              <a:rPr lang="en-US" altLang="zh-TW" dirty="0"/>
              <a:t>cell.column1TextLabel.text = </a:t>
            </a:r>
            <a:r>
              <a:rPr lang="en-US" altLang="zh-TW" dirty="0" err="1"/>
              <a:t>restaurant.location</a:t>
            </a:r>
            <a:endParaRPr lang="en-US" altLang="zh-TW" dirty="0"/>
          </a:p>
          <a:p>
            <a:r>
              <a:rPr lang="en-US" altLang="zh-TW" dirty="0"/>
              <a:t>cell.column2TitleLabel.text = "Phone"</a:t>
            </a:r>
          </a:p>
          <a:p>
            <a:r>
              <a:rPr lang="en-US" altLang="zh-TW" dirty="0"/>
              <a:t>cell.column2TextLabel.text = </a:t>
            </a:r>
            <a:r>
              <a:rPr lang="en-US" altLang="zh-TW" dirty="0" err="1"/>
              <a:t>restaurant.phone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//</a:t>
            </a:r>
            <a:r>
              <a:rPr lang="en-US" altLang="zh-TW" dirty="0" err="1"/>
              <a:t>cell.selectionStyle</a:t>
            </a:r>
            <a:r>
              <a:rPr lang="en-US" altLang="zh-TW" dirty="0"/>
              <a:t> = .none</a:t>
            </a:r>
          </a:p>
          <a:p>
            <a:endParaRPr lang="en-US" altLang="zh-TW" dirty="0"/>
          </a:p>
          <a:p>
            <a:r>
              <a:rPr lang="en-US" altLang="zh-TW" dirty="0"/>
              <a:t>return cell</a:t>
            </a:r>
          </a:p>
          <a:p>
            <a:endParaRPr lang="en-US" altLang="zh-TW" dirty="0"/>
          </a:p>
          <a:p>
            <a:r>
              <a:rPr lang="en-US" altLang="zh-TW" dirty="0"/>
              <a:t>default:</a:t>
            </a:r>
          </a:p>
          <a:p>
            <a:r>
              <a:rPr lang="en-US" altLang="zh-TW" dirty="0" err="1"/>
              <a:t>fatalError</a:t>
            </a:r>
            <a:r>
              <a:rPr lang="en-US" altLang="zh-TW" dirty="0"/>
              <a:t>("Failed to instantiate the table view cell for detail view controller")</a:t>
            </a:r>
          </a:p>
          <a:p>
            <a:endParaRPr lang="en-US" altLang="zh-TW" dirty="0"/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901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625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 iPad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let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popoverController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activityController.popoverPresentationController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let cell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tableView.cellForRow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(at: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popoverController.sourceView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cell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popoverController.sourceRect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cell.bounds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789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deleteAction.backgroundColor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UIColor.systemRed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deleteAction.image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"trash")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shareAction.backgroundColor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UIColor.systemOrange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shareAction.image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square.and.arrow.up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50959-93CC-DC45-8F3D-3D436656016B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23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override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(_ </a:t>
            </a:r>
            <a:r>
              <a:rPr lang="en-US" altLang="zh-TW" dirty="0" err="1"/>
              <a:t>tableView</a:t>
            </a:r>
            <a:r>
              <a:rPr lang="en-US" altLang="zh-TW" dirty="0"/>
              <a:t>: </a:t>
            </a:r>
            <a:r>
              <a:rPr lang="en-US" altLang="zh-TW" dirty="0" err="1"/>
              <a:t>UITableView</a:t>
            </a:r>
            <a:r>
              <a:rPr lang="en-US" altLang="zh-TW" dirty="0"/>
              <a:t>, </a:t>
            </a:r>
            <a:r>
              <a:rPr lang="en-US" altLang="zh-TW" dirty="0" err="1"/>
              <a:t>leadingSwipeActionsConfigurationForRowAt</a:t>
            </a:r>
            <a:r>
              <a:rPr lang="en-US" altLang="zh-TW" dirty="0"/>
              <a:t> </a:t>
            </a:r>
            <a:r>
              <a:rPr lang="en-US" altLang="zh-TW" dirty="0" err="1"/>
              <a:t>indexPath</a:t>
            </a:r>
            <a:r>
              <a:rPr lang="en-US" altLang="zh-TW" dirty="0"/>
              <a:t>: </a:t>
            </a:r>
            <a:r>
              <a:rPr lang="en-US" altLang="zh-TW" dirty="0" err="1"/>
              <a:t>IndexPath</a:t>
            </a:r>
            <a:r>
              <a:rPr lang="en-US" altLang="zh-TW" dirty="0"/>
              <a:t>) -&gt; </a:t>
            </a:r>
            <a:r>
              <a:rPr lang="en-US" altLang="zh-TW" dirty="0" err="1"/>
              <a:t>UISwipeActionsConfiguration</a:t>
            </a:r>
            <a:r>
              <a:rPr lang="en-US" altLang="zh-TW" dirty="0"/>
              <a:t>? {</a:t>
            </a:r>
          </a:p>
          <a:p>
            <a:endParaRPr lang="en-US" altLang="zh-TW" dirty="0"/>
          </a:p>
          <a:p>
            <a:r>
              <a:rPr lang="en-US" altLang="zh-TW" dirty="0"/>
              <a:t>// Mark as favorite action</a:t>
            </a:r>
          </a:p>
          <a:p>
            <a:r>
              <a:rPr lang="en-US" altLang="zh-TW" dirty="0"/>
              <a:t>let </a:t>
            </a:r>
            <a:r>
              <a:rPr lang="en-US" altLang="zh-TW" dirty="0" err="1"/>
              <a:t>favoriteAction</a:t>
            </a:r>
            <a:r>
              <a:rPr lang="en-US" altLang="zh-TW" dirty="0"/>
              <a:t> = </a:t>
            </a:r>
            <a:r>
              <a:rPr lang="en-US" altLang="zh-TW" dirty="0" err="1"/>
              <a:t>UIContextualAction</a:t>
            </a:r>
            <a:r>
              <a:rPr lang="en-US" altLang="zh-TW" dirty="0"/>
              <a:t>(style: .destructive, title: "") { (action, </a:t>
            </a:r>
            <a:r>
              <a:rPr lang="en-US" altLang="zh-TW" dirty="0" err="1"/>
              <a:t>sourceView</a:t>
            </a:r>
            <a:r>
              <a:rPr lang="en-US" altLang="zh-TW" dirty="0"/>
              <a:t>, </a:t>
            </a:r>
            <a:r>
              <a:rPr lang="en-US" altLang="zh-TW" dirty="0" err="1"/>
              <a:t>completionHandler</a:t>
            </a:r>
            <a:r>
              <a:rPr lang="en-US" altLang="zh-TW" dirty="0"/>
              <a:t>) in</a:t>
            </a:r>
          </a:p>
          <a:p>
            <a:endParaRPr lang="en-US" altLang="zh-TW" dirty="0"/>
          </a:p>
          <a:p>
            <a:r>
              <a:rPr lang="en-US" altLang="zh-TW" dirty="0"/>
              <a:t>let cell = </a:t>
            </a:r>
            <a:r>
              <a:rPr lang="en-US" altLang="zh-TW" dirty="0" err="1"/>
              <a:t>tableView.cellForRow</a:t>
            </a:r>
            <a:r>
              <a:rPr lang="en-US" altLang="zh-TW" dirty="0"/>
              <a:t>(at: </a:t>
            </a:r>
            <a:r>
              <a:rPr lang="en-US" altLang="zh-TW" dirty="0" err="1"/>
              <a:t>indexPath</a:t>
            </a:r>
            <a:r>
              <a:rPr lang="en-US" altLang="zh-TW" dirty="0"/>
              <a:t>) as! </a:t>
            </a:r>
            <a:r>
              <a:rPr lang="en-US" altLang="zh-TW" dirty="0" err="1"/>
              <a:t>TableViewCell</a:t>
            </a:r>
            <a:endParaRPr lang="en-US" altLang="zh-TW" dirty="0"/>
          </a:p>
          <a:p>
            <a:r>
              <a:rPr lang="en-US" altLang="zh-TW" dirty="0"/>
              <a:t>//update source array</a:t>
            </a:r>
          </a:p>
          <a:p>
            <a:r>
              <a:rPr lang="en-US" altLang="zh-TW" dirty="0" err="1"/>
              <a:t>self.restaurants</a:t>
            </a:r>
            <a:r>
              <a:rPr lang="en-US" altLang="zh-TW" dirty="0"/>
              <a:t>[</a:t>
            </a:r>
            <a:r>
              <a:rPr lang="en-US" altLang="zh-TW" dirty="0" err="1"/>
              <a:t>indexPath.row</a:t>
            </a:r>
            <a:r>
              <a:rPr lang="en-US" altLang="zh-TW" dirty="0"/>
              <a:t>].</a:t>
            </a:r>
            <a:r>
              <a:rPr lang="en-US" altLang="zh-TW" dirty="0" err="1"/>
              <a:t>isFavorite</a:t>
            </a:r>
            <a:r>
              <a:rPr lang="en-US" altLang="zh-TW" dirty="0"/>
              <a:t> = </a:t>
            </a:r>
            <a:r>
              <a:rPr lang="en-US" altLang="zh-TW" dirty="0" err="1"/>
              <a:t>self.restaurants</a:t>
            </a:r>
            <a:r>
              <a:rPr lang="en-US" altLang="zh-TW" dirty="0"/>
              <a:t>[</a:t>
            </a:r>
            <a:r>
              <a:rPr lang="en-US" altLang="zh-TW" dirty="0" err="1"/>
              <a:t>indexPath.row</a:t>
            </a:r>
            <a:r>
              <a:rPr lang="en-US" altLang="zh-TW" dirty="0"/>
              <a:t>].</a:t>
            </a:r>
            <a:r>
              <a:rPr lang="en-US" altLang="zh-TW" dirty="0" err="1"/>
              <a:t>isFavorite</a:t>
            </a:r>
            <a:r>
              <a:rPr lang="en-US" altLang="zh-TW" dirty="0"/>
              <a:t> ? false : true</a:t>
            </a:r>
          </a:p>
          <a:p>
            <a:endParaRPr lang="en-US" altLang="zh-TW" dirty="0"/>
          </a:p>
          <a:p>
            <a:r>
              <a:rPr lang="en-US" altLang="zh-TW" dirty="0"/>
              <a:t>//update data source of the </a:t>
            </a:r>
            <a:r>
              <a:rPr lang="en-US" altLang="zh-TW" dirty="0" err="1"/>
              <a:t>tableview</a:t>
            </a:r>
            <a:endParaRPr lang="en-US" altLang="zh-TW" dirty="0"/>
          </a:p>
          <a:p>
            <a:r>
              <a:rPr lang="zh-TW" altLang="en-US" sz="1200" dirty="0"/>
              <a:t>var snapshot = NSDiffableDataSourceSnapshot&lt;Section, </a:t>
            </a:r>
            <a:r>
              <a:rPr lang="en-US" altLang="zh-TW" sz="1200" dirty="0"/>
              <a:t>Restaurant</a:t>
            </a:r>
            <a:r>
              <a:rPr lang="zh-TW" altLang="en-US" sz="1200" dirty="0"/>
              <a:t>&gt;()</a:t>
            </a:r>
          </a:p>
          <a:p>
            <a:r>
              <a:rPr lang="zh-TW" altLang="en-US" sz="1200" dirty="0"/>
              <a:t>snapshot.appendSections([.all])</a:t>
            </a:r>
          </a:p>
          <a:p>
            <a:r>
              <a:rPr lang="zh-TW" altLang="en-US" sz="1200" dirty="0"/>
              <a:t>snapshot.appendItems(</a:t>
            </a:r>
            <a:r>
              <a:rPr lang="en-US" altLang="zh-TW" sz="1200" dirty="0"/>
              <a:t>self.</a:t>
            </a:r>
            <a:r>
              <a:rPr lang="zh-TW" altLang="en-US" sz="1200" dirty="0"/>
              <a:t>restaurants, toSection: .all)</a:t>
            </a:r>
          </a:p>
          <a:p>
            <a:r>
              <a:rPr lang="en-US" altLang="zh-TW" sz="1200" dirty="0"/>
              <a:t>self.</a:t>
            </a:r>
            <a:r>
              <a:rPr lang="zh-TW" altLang="en-US" sz="1200" dirty="0"/>
              <a:t>dataSource.apply(snapshot, animatingDifferences: false)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//update cell</a:t>
            </a:r>
          </a:p>
          <a:p>
            <a:r>
              <a:rPr lang="en-US" altLang="zh-TW" dirty="0" err="1"/>
              <a:t>cell.accessoryType</a:t>
            </a:r>
            <a:r>
              <a:rPr lang="en-US" altLang="zh-TW" dirty="0"/>
              <a:t> = </a:t>
            </a:r>
            <a:r>
              <a:rPr lang="en-US" altLang="zh-TW" dirty="0" err="1"/>
              <a:t>self.restaurants</a:t>
            </a:r>
            <a:r>
              <a:rPr lang="en-US" altLang="zh-TW" dirty="0"/>
              <a:t>[</a:t>
            </a:r>
            <a:r>
              <a:rPr lang="en-US" altLang="zh-TW" dirty="0" err="1"/>
              <a:t>indexPath.row</a:t>
            </a:r>
            <a:r>
              <a:rPr lang="en-US" altLang="zh-TW" dirty="0"/>
              <a:t>].</a:t>
            </a:r>
            <a:r>
              <a:rPr lang="en-US" altLang="zh-TW" dirty="0" err="1"/>
              <a:t>isFavorite</a:t>
            </a:r>
            <a:r>
              <a:rPr lang="en-US" altLang="zh-TW" dirty="0"/>
              <a:t> ? .checkmark : .none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 Call completion handler to dismiss the action button</a:t>
            </a:r>
          </a:p>
          <a:p>
            <a:r>
              <a:rPr lang="en-US" altLang="zh-TW" dirty="0" err="1"/>
              <a:t>completionHandler</a:t>
            </a:r>
            <a:r>
              <a:rPr lang="en-US" altLang="zh-TW" dirty="0"/>
              <a:t>(true)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Change the action's color and icon</a:t>
            </a:r>
          </a:p>
          <a:p>
            <a:r>
              <a:rPr lang="en-US" altLang="zh-TW" dirty="0" err="1"/>
              <a:t>favoriteAction.backgroundColor</a:t>
            </a:r>
            <a:r>
              <a:rPr lang="en-US" altLang="zh-TW" dirty="0"/>
              <a:t> = </a:t>
            </a:r>
            <a:r>
              <a:rPr lang="en-US" altLang="zh-TW" dirty="0" err="1"/>
              <a:t>UIColor.systemYellow</a:t>
            </a:r>
            <a:endParaRPr lang="en-US" altLang="zh-TW" dirty="0"/>
          </a:p>
          <a:p>
            <a:r>
              <a:rPr lang="en-US" altLang="zh-TW" dirty="0" err="1"/>
              <a:t>favoriteAction.image</a:t>
            </a:r>
            <a:r>
              <a:rPr lang="en-US" altLang="zh-TW" dirty="0"/>
              <a:t> = </a:t>
            </a:r>
            <a:r>
              <a:rPr lang="en-US" altLang="zh-TW" dirty="0" err="1"/>
              <a:t>UIImage</a:t>
            </a:r>
            <a:r>
              <a:rPr lang="en-US" altLang="zh-TW" dirty="0"/>
              <a:t>(</a:t>
            </a:r>
            <a:r>
              <a:rPr lang="en-US" altLang="zh-TW" dirty="0" err="1"/>
              <a:t>systemName</a:t>
            </a:r>
            <a:r>
              <a:rPr lang="en-US" altLang="zh-TW" dirty="0"/>
              <a:t>: </a:t>
            </a:r>
            <a:r>
              <a:rPr lang="en-US" altLang="zh-TW" dirty="0" err="1"/>
              <a:t>self.restaurants</a:t>
            </a:r>
            <a:r>
              <a:rPr lang="en-US" altLang="zh-TW" dirty="0"/>
              <a:t>[</a:t>
            </a:r>
            <a:r>
              <a:rPr lang="en-US" altLang="zh-TW" dirty="0" err="1"/>
              <a:t>indexPath.row</a:t>
            </a:r>
            <a:r>
              <a:rPr lang="en-US" altLang="zh-TW" dirty="0"/>
              <a:t>].</a:t>
            </a:r>
            <a:r>
              <a:rPr lang="en-US" altLang="zh-TW" dirty="0" err="1"/>
              <a:t>isFavorite</a:t>
            </a:r>
            <a:r>
              <a:rPr lang="en-US" altLang="zh-TW" dirty="0"/>
              <a:t> ? "</a:t>
            </a:r>
            <a:r>
              <a:rPr lang="en-US" altLang="zh-TW" dirty="0" err="1"/>
              <a:t>heart.slash.fill</a:t>
            </a:r>
            <a:r>
              <a:rPr lang="en-US" altLang="zh-TW" dirty="0"/>
              <a:t>" : "</a:t>
            </a:r>
            <a:r>
              <a:rPr lang="en-US" altLang="zh-TW" dirty="0" err="1"/>
              <a:t>heart.fill</a:t>
            </a:r>
            <a:r>
              <a:rPr lang="en-US" altLang="zh-TW" dirty="0"/>
              <a:t>")</a:t>
            </a:r>
          </a:p>
          <a:p>
            <a:endParaRPr lang="en-US" altLang="zh-TW" dirty="0"/>
          </a:p>
          <a:p>
            <a:r>
              <a:rPr lang="en-US" altLang="zh-TW" dirty="0"/>
              <a:t>let </a:t>
            </a:r>
            <a:r>
              <a:rPr lang="en-US" altLang="zh-TW" dirty="0" err="1"/>
              <a:t>swipeConfiguration</a:t>
            </a:r>
            <a:r>
              <a:rPr lang="en-US" altLang="zh-TW" dirty="0"/>
              <a:t> = </a:t>
            </a:r>
            <a:r>
              <a:rPr lang="en-US" altLang="zh-TW" dirty="0" err="1"/>
              <a:t>UISwipeActionsConfiguration</a:t>
            </a:r>
            <a:r>
              <a:rPr lang="en-US" altLang="zh-TW" dirty="0"/>
              <a:t>(actions: [</a:t>
            </a:r>
            <a:r>
              <a:rPr lang="en-US" altLang="zh-TW" dirty="0" err="1"/>
              <a:t>favoriteAction</a:t>
            </a:r>
            <a:r>
              <a:rPr lang="en-US" altLang="zh-TW" dirty="0"/>
              <a:t>])</a:t>
            </a:r>
          </a:p>
          <a:p>
            <a:endParaRPr lang="en-US" altLang="zh-TW" dirty="0"/>
          </a:p>
          <a:p>
            <a:r>
              <a:rPr lang="en-US" altLang="zh-TW" dirty="0"/>
              <a:t>return </a:t>
            </a:r>
            <a:r>
              <a:rPr lang="en-US" altLang="zh-TW" dirty="0" err="1"/>
              <a:t>swipeConfiguration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50959-93CC-DC45-8F3D-3D436656016B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567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294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Reference: https://swiftsenpai.com/development/modern-ways-reload-cells/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635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navigationController</a:t>
            </a:r>
            <a:r>
              <a:rPr lang="en-US" altLang="zh-TW" dirty="0"/>
              <a:t>?.</a:t>
            </a:r>
            <a:r>
              <a:rPr lang="en-US" altLang="zh-TW" dirty="0" err="1"/>
              <a:t>navigationBar.prefersLargeTitles</a:t>
            </a:r>
            <a:r>
              <a:rPr lang="en-US" altLang="zh-TW" dirty="0"/>
              <a:t> = true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45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@IBOutlet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restaurantImageView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UIImageView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restaurantImageName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""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B9A-C1F2-8742-81F3-2D6325E5B3B2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51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48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5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8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117614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9" y="198353"/>
            <a:ext cx="10293532" cy="9337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59" y="1220185"/>
            <a:ext cx="10293532" cy="5035709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6299933"/>
            <a:ext cx="1600200" cy="279400"/>
          </a:xfrm>
        </p:spPr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6299933"/>
            <a:ext cx="730590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6299933"/>
            <a:ext cx="542697" cy="279400"/>
          </a:xfrm>
        </p:spPr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56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2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6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45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7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7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0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11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10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29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14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82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98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89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7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99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21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0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-274321"/>
            <a:ext cx="12405360" cy="73456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33B1DA-0374-4B0D-95F9-8B578BDCDD17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0032F5-421A-499E-91E8-601FFAF6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3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ppcoda.com/swift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iOS Programing with Swift (Part III)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CSIE, National Dong </a:t>
            </a:r>
            <a:r>
              <a:rPr lang="en-US" altLang="zh-TW" dirty="0" err="1"/>
              <a:t>Hwa</a:t>
            </a:r>
            <a:r>
              <a:rPr lang="en-US" altLang="zh-TW" dirty="0"/>
              <a:t> University</a:t>
            </a:r>
          </a:p>
          <a:p>
            <a:r>
              <a:rPr lang="en-US" altLang="zh-TW" dirty="0"/>
              <a:t>Shou-Chih Lo</a:t>
            </a:r>
          </a:p>
          <a:p>
            <a:r>
              <a:rPr lang="en-US" altLang="zh-TW" dirty="0"/>
              <a:t>2021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24" y="484800"/>
            <a:ext cx="1353312" cy="8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2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Sharing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UIActivityViewController</a:t>
            </a:r>
            <a:r>
              <a:rPr lang="en-US" altLang="zh-TW" dirty="0"/>
              <a:t> class provides several standard services, such as copying items to the clipboard, sharing content on social media sites, sending items via Messages, etc.</a:t>
            </a:r>
          </a:p>
          <a:p>
            <a:r>
              <a:rPr lang="en-US" altLang="zh-TW" dirty="0"/>
              <a:t>Deal with the popover problem on iPad for </a:t>
            </a:r>
            <a:r>
              <a:rPr lang="en-US" altLang="zh-TW" dirty="0" err="1"/>
              <a:t>UIActivityViewController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374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Customize </a:t>
            </a:r>
            <a:r>
              <a:rPr lang="en-US" altLang="zh-TW" dirty="0" err="1"/>
              <a:t>UIContextualAction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Customize the action button’s style including background color and icon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3831DC-1806-4C55-9BD0-C331D5E7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809140"/>
            <a:ext cx="4114800" cy="828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A7295A2-EC55-44A5-BD6A-62FD35DA64CD}"/>
              </a:ext>
            </a:extLst>
          </p:cNvPr>
          <p:cNvSpPr txBox="1"/>
          <p:nvPr/>
        </p:nvSpPr>
        <p:spPr>
          <a:xfrm>
            <a:off x="7929563" y="2628901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//SF Symbols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042D3E-03F8-497B-AB26-4B6EA6FB4957}"/>
              </a:ext>
            </a:extLst>
          </p:cNvPr>
          <p:cNvSpPr txBox="1"/>
          <p:nvPr/>
        </p:nvSpPr>
        <p:spPr>
          <a:xfrm>
            <a:off x="1375586" y="2187107"/>
            <a:ext cx="96510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deleteAction.backgroundColor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UIColor.systemRed</a:t>
            </a:r>
            <a:endParaRPr lang="en-US" altLang="zh-TW" sz="24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deleteAction.image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systemName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"trash")</a:t>
            </a:r>
          </a:p>
          <a:p>
            <a:endParaRPr lang="en-US" altLang="zh-TW" sz="24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shareAction.backgroundColor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UIColor.systemOrange</a:t>
            </a:r>
            <a:endParaRPr lang="en-US" altLang="zh-TW" sz="24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shareAction.image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systemName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en-US" altLang="zh-TW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square.and.arrow.up</a:t>
            </a:r>
            <a:r>
              <a:rPr lang="en-US" altLang="zh-TW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6350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9C8BE-72D5-4BFB-B209-3BFFB33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CFFFB-6905-4733-A715-3DF89EF8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 a swipe-to-right action to add/remove favorites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D6624B-4D30-4522-A75B-0F36DE8C83AD}"/>
              </a:ext>
            </a:extLst>
          </p:cNvPr>
          <p:cNvSpPr txBox="1"/>
          <p:nvPr/>
        </p:nvSpPr>
        <p:spPr>
          <a:xfrm>
            <a:off x="641684" y="1852163"/>
            <a:ext cx="10908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override </a:t>
            </a:r>
            <a:r>
              <a:rPr lang="en-US" altLang="zh-TW" sz="2400" dirty="0" err="1"/>
              <a:t>func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tableView</a:t>
            </a:r>
            <a:r>
              <a:rPr lang="en-US" altLang="zh-TW" sz="2400" dirty="0"/>
              <a:t>(…, </a:t>
            </a:r>
            <a:r>
              <a:rPr lang="en-US" altLang="zh-TW" sz="2400" dirty="0" err="1"/>
              <a:t>leadingSwipeActionsConfigurationForRowAt</a:t>
            </a:r>
            <a:r>
              <a:rPr lang="en-US" altLang="zh-TW" sz="2400" dirty="0"/>
              <a:t> …) -&gt; </a:t>
            </a:r>
            <a:r>
              <a:rPr lang="en-US" altLang="zh-TW" sz="2400" dirty="0" err="1"/>
              <a:t>UISwipeActionsConfiguration</a:t>
            </a:r>
            <a:r>
              <a:rPr lang="en-US" altLang="zh-TW" sz="2400" dirty="0"/>
              <a:t>? {</a:t>
            </a:r>
          </a:p>
          <a:p>
            <a:r>
              <a:rPr lang="en-US" altLang="zh-TW" sz="2400" dirty="0"/>
              <a:t>        </a:t>
            </a:r>
          </a:p>
          <a:p>
            <a:r>
              <a:rPr lang="en-US" altLang="zh-TW" sz="2400" dirty="0"/>
              <a:t>        let </a:t>
            </a:r>
            <a:r>
              <a:rPr lang="en-US" altLang="zh-TW" sz="2400" dirty="0" err="1"/>
              <a:t>favoriteAction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UIContextualAction</a:t>
            </a:r>
            <a:r>
              <a:rPr lang="en-US" altLang="zh-TW" sz="2400" dirty="0"/>
              <a:t>(…, title: “Add to favorites") { (. . .) in</a:t>
            </a:r>
          </a:p>
          <a:p>
            <a:r>
              <a:rPr lang="en-US" altLang="zh-TW" sz="2400" dirty="0"/>
              <a:t>            …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completionHandler</a:t>
            </a:r>
            <a:r>
              <a:rPr lang="en-US" altLang="zh-TW" sz="2400" dirty="0"/>
              <a:t>(true)</a:t>
            </a:r>
          </a:p>
          <a:p>
            <a:r>
              <a:rPr lang="en-US" altLang="zh-TW" sz="2400" dirty="0"/>
              <a:t>        }</a:t>
            </a:r>
          </a:p>
          <a:p>
            <a:r>
              <a:rPr lang="en-US" altLang="zh-TW" sz="2400" dirty="0"/>
              <a:t>        </a:t>
            </a:r>
          </a:p>
          <a:p>
            <a:r>
              <a:rPr lang="en-US" altLang="zh-TW" sz="2400" dirty="0"/>
              <a:t>        let </a:t>
            </a:r>
            <a:r>
              <a:rPr lang="en-US" altLang="zh-TW" sz="2400" dirty="0" err="1"/>
              <a:t>swipeConfiguration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UISwipeActionsConfiguration</a:t>
            </a:r>
            <a:r>
              <a:rPr lang="en-US" altLang="zh-TW" sz="2400" dirty="0"/>
              <a:t>(actions: [</a:t>
            </a:r>
            <a:r>
              <a:rPr lang="en-US" altLang="zh-TW" sz="2400" dirty="0" err="1"/>
              <a:t>favoriteAction</a:t>
            </a:r>
            <a:r>
              <a:rPr lang="en-US" altLang="zh-TW" sz="2400" dirty="0"/>
              <a:t>])   </a:t>
            </a:r>
          </a:p>
          <a:p>
            <a:r>
              <a:rPr lang="en-US" altLang="zh-TW" sz="2400" dirty="0"/>
              <a:t>        return </a:t>
            </a:r>
            <a:r>
              <a:rPr lang="en-US" altLang="zh-TW" sz="2400" dirty="0" err="1"/>
              <a:t>swipeConfiguration</a:t>
            </a:r>
            <a:endParaRPr lang="en-US" altLang="zh-TW" sz="2400" dirty="0"/>
          </a:p>
          <a:p>
            <a:r>
              <a:rPr lang="en-US" altLang="zh-TW" sz="2400" dirty="0"/>
              <a:t>    }</a:t>
            </a:r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008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6F2B7-7ECC-4003-9FC7-8FC9DA20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Extra: Make Real Phone Calls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093A4-0ED5-42BF-93F7-635EC40F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var </a:t>
            </a:r>
            <a:r>
              <a:rPr lang="en-US" altLang="zh-TW" dirty="0" err="1"/>
              <a:t>phoneNumber</a:t>
            </a:r>
            <a:r>
              <a:rPr lang="en-US" altLang="zh-TW" dirty="0"/>
              <a:t> = “12345678”</a:t>
            </a:r>
          </a:p>
          <a:p>
            <a:pPr marL="0" indent="0">
              <a:buNone/>
            </a:pPr>
            <a:r>
              <a:rPr lang="en-US" altLang="zh-TW" dirty="0"/>
              <a:t>if let </a:t>
            </a:r>
            <a:r>
              <a:rPr lang="en-US" altLang="zh-TW" dirty="0" err="1"/>
              <a:t>phoneURL</a:t>
            </a:r>
            <a:r>
              <a:rPr lang="en-US" altLang="zh-TW" dirty="0"/>
              <a:t> = URL(string: "</a:t>
            </a:r>
            <a:r>
              <a:rPr lang="en-US" altLang="zh-TW" dirty="0" err="1"/>
              <a:t>tel</a:t>
            </a:r>
            <a:r>
              <a:rPr lang="en-US" altLang="zh-TW" dirty="0"/>
              <a:t>://\(</a:t>
            </a:r>
            <a:r>
              <a:rPr lang="en-US" altLang="zh-TW" dirty="0" err="1"/>
              <a:t>phoneNumber</a:t>
            </a:r>
            <a:r>
              <a:rPr lang="en-US" altLang="zh-TW" dirty="0"/>
              <a:t>)"), </a:t>
            </a:r>
            <a:r>
              <a:rPr lang="en-US" altLang="zh-TW" dirty="0" err="1"/>
              <a:t>UIApplication.shared.canOpenURL</a:t>
            </a:r>
            <a:r>
              <a:rPr lang="en-US" altLang="zh-TW" dirty="0"/>
              <a:t>(</a:t>
            </a:r>
            <a:r>
              <a:rPr lang="en-US" altLang="zh-TW" dirty="0" err="1"/>
              <a:t>phoneURL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UIApplication.shared.open</a:t>
            </a:r>
            <a:r>
              <a:rPr lang="en-US" altLang="zh-TW" dirty="0"/>
              <a:t>(</a:t>
            </a:r>
            <a:r>
              <a:rPr lang="en-US" altLang="zh-TW" dirty="0" err="1"/>
              <a:t>phoneURL</a:t>
            </a:r>
            <a:r>
              <a:rPr lang="en-US" altLang="zh-TW" dirty="0"/>
              <a:t>, options: [:], </a:t>
            </a:r>
            <a:r>
              <a:rPr lang="en-US" altLang="zh-TW" dirty="0" err="1"/>
              <a:t>completionHandler</a:t>
            </a:r>
            <a:r>
              <a:rPr lang="en-US" altLang="zh-TW" dirty="0"/>
              <a:t>: nil)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Test on a real </a:t>
            </a:r>
            <a:r>
              <a:rPr lang="en-US" altLang="zh-TW"/>
              <a:t>device only!!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9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D6764-D1D9-420C-A2C0-20BBC53D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1A3C4-D605-4CC2-9D96-2F7D5343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cell item deletion in this sample app is performed directly on the snapshot, not on the original data array (restaurants)</a:t>
            </a:r>
          </a:p>
          <a:p>
            <a:r>
              <a:rPr lang="en-US" altLang="zh-TW" dirty="0"/>
              <a:t>Related APIs</a:t>
            </a:r>
          </a:p>
          <a:p>
            <a:pPr lvl="1"/>
            <a:r>
              <a:rPr lang="en-US" altLang="zh-TW" sz="2400" dirty="0"/>
              <a:t>Get the current snapshot: snapshot = </a:t>
            </a:r>
            <a:r>
              <a:rPr lang="en-US" altLang="zh-TW" sz="2400" dirty="0" err="1"/>
              <a:t>self.dataSource.snapshot</a:t>
            </a:r>
            <a:r>
              <a:rPr lang="en-US" altLang="zh-TW" sz="2400" dirty="0"/>
              <a:t>()</a:t>
            </a:r>
          </a:p>
          <a:p>
            <a:pPr lvl="1"/>
            <a:r>
              <a:rPr lang="en-US" altLang="zh-TW" sz="2400" dirty="0"/>
              <a:t>Get all the items from the snapshot: </a:t>
            </a:r>
            <a:r>
              <a:rPr lang="en-US" altLang="zh-TW" sz="2400" dirty="0" err="1"/>
              <a:t>snapshot.itemIdentifiers</a:t>
            </a:r>
            <a:r>
              <a:rPr lang="en-US" altLang="zh-TW" sz="2400" dirty="0"/>
              <a:t>  //item array</a:t>
            </a:r>
          </a:p>
          <a:p>
            <a:pPr lvl="1"/>
            <a:r>
              <a:rPr lang="en-US" altLang="zh-TW" sz="2400" dirty="0"/>
              <a:t>Get the </a:t>
            </a:r>
            <a:r>
              <a:rPr lang="en-US" altLang="zh-TW" sz="2400" dirty="0" err="1"/>
              <a:t>ItemIdentifier</a:t>
            </a:r>
            <a:r>
              <a:rPr lang="en-US" altLang="zh-TW" sz="2400" dirty="0"/>
              <a:t> at </a:t>
            </a:r>
            <a:r>
              <a:rPr lang="en-US" altLang="zh-TW" sz="2400" dirty="0" err="1"/>
              <a:t>indexPath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self.dataSource.itemIdentifer</a:t>
            </a:r>
            <a:r>
              <a:rPr lang="en-US" altLang="zh-TW" sz="2400" dirty="0"/>
              <a:t>(for: </a:t>
            </a:r>
            <a:r>
              <a:rPr lang="en-US" altLang="zh-TW" sz="2400" dirty="0" err="1"/>
              <a:t>indexPath</a:t>
            </a:r>
            <a:r>
              <a:rPr lang="en-US" altLang="zh-TW" sz="2400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57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D6764-D1D9-420C-A2C0-20BBC53D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1A3C4-D605-4CC2-9D96-2F7D5343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dirty="0"/>
              <a:t>Delete one certain item: </a:t>
            </a:r>
            <a:r>
              <a:rPr lang="en-US" altLang="zh-TW" sz="2400" dirty="0" err="1"/>
              <a:t>snapshot.deleteItems</a:t>
            </a:r>
            <a:r>
              <a:rPr lang="en-US" altLang="zh-TW" sz="2400" dirty="0"/>
              <a:t>([</a:t>
            </a:r>
            <a:r>
              <a:rPr lang="en-US" altLang="zh-TW" sz="2400" dirty="0" err="1"/>
              <a:t>ItemIdentifier</a:t>
            </a:r>
            <a:r>
              <a:rPr lang="en-US" altLang="zh-TW" sz="2400" dirty="0"/>
              <a:t>])</a:t>
            </a:r>
          </a:p>
          <a:p>
            <a:pPr lvl="1"/>
            <a:r>
              <a:rPr lang="en-US" altLang="zh-TW" sz="2400" dirty="0"/>
              <a:t>Insert one certain item: </a:t>
            </a:r>
            <a:r>
              <a:rPr lang="en-US" altLang="zh-TW" sz="2400" dirty="0" err="1"/>
              <a:t>snapshot.insertItems</a:t>
            </a:r>
            <a:r>
              <a:rPr lang="en-US" altLang="zh-TW" sz="2400" dirty="0"/>
              <a:t>([</a:t>
            </a:r>
            <a:r>
              <a:rPr lang="en-US" altLang="zh-TW" sz="2400" dirty="0" err="1"/>
              <a:t>ItemIdentifier</a:t>
            </a:r>
            <a:r>
              <a:rPr lang="en-US" altLang="zh-TW" sz="2400" dirty="0"/>
              <a:t>], </a:t>
            </a:r>
            <a:r>
              <a:rPr lang="en-US" altLang="zh-TW" sz="2400" dirty="0" err="1"/>
              <a:t>afterItem</a:t>
            </a:r>
            <a:r>
              <a:rPr lang="en-US" altLang="zh-TW" sz="2400" dirty="0"/>
              <a:t> (or </a:t>
            </a:r>
            <a:r>
              <a:rPr lang="en-US" altLang="zh-TW" sz="2400" dirty="0" err="1"/>
              <a:t>BeforeItem</a:t>
            </a:r>
            <a:r>
              <a:rPr lang="en-US" altLang="zh-TW" sz="2400" dirty="0"/>
              <a:t>): </a:t>
            </a:r>
            <a:r>
              <a:rPr lang="en-US" altLang="zh-TW" sz="2400" dirty="0" err="1"/>
              <a:t>ItemIdentifier</a:t>
            </a:r>
            <a:endParaRPr lang="en-US" altLang="zh-TW" sz="2400" dirty="0"/>
          </a:p>
          <a:p>
            <a:pPr lvl="1"/>
            <a:r>
              <a:rPr lang="en-US" altLang="zh-TW" sz="2400" dirty="0"/>
              <a:t>Update one certain item: insert the new item after the old item, and then delete the old item</a:t>
            </a:r>
          </a:p>
          <a:p>
            <a:pPr lvl="1"/>
            <a:r>
              <a:rPr lang="en-US" altLang="zh-TW" sz="2400" dirty="0"/>
              <a:t>Update one certain item (for class objects</a:t>
            </a:r>
            <a:r>
              <a:rPr lang="zh-TW" altLang="en-US" sz="2400" dirty="0"/>
              <a:t> </a:t>
            </a:r>
            <a:r>
              <a:rPr lang="en-US" altLang="zh-TW" sz="2400" dirty="0"/>
              <a:t>only): call </a:t>
            </a:r>
            <a:r>
              <a:rPr lang="en-US" altLang="zh-TW" sz="2400" dirty="0" err="1"/>
              <a:t>reloadItems</a:t>
            </a:r>
            <a:r>
              <a:rPr lang="en-US" altLang="zh-TW" sz="2400" dirty="0"/>
              <a:t>([</a:t>
            </a:r>
            <a:r>
              <a:rPr lang="en-US" altLang="zh-TW" sz="2400" dirty="0" err="1"/>
              <a:t>updatedItem</a:t>
            </a:r>
            <a:r>
              <a:rPr lang="en-US" altLang="zh-TW" sz="2400" dirty="0"/>
              <a:t>])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33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Navigation Controller and Segue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01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Navigation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 scene changes for manage hierarchical content</a:t>
            </a:r>
          </a:p>
          <a:p>
            <a:r>
              <a:rPr lang="en-US" altLang="zh-TW" dirty="0"/>
              <a:t>For example, combine a navigation controller with a stack of table view controllers</a:t>
            </a:r>
            <a:endParaRPr lang="zh-TW" altLang="en-US" dirty="0"/>
          </a:p>
        </p:txBody>
      </p:sp>
      <p:pic>
        <p:nvPicPr>
          <p:cNvPr id="1028" name="Picture 4" descr="A navigation controller added to the iOS 7 TableView naviga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52" y="2480072"/>
            <a:ext cx="7123175" cy="356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80483D3-D535-4577-B2FF-EED162B34812}"/>
              </a:ext>
            </a:extLst>
          </p:cNvPr>
          <p:cNvCxnSpPr/>
          <p:nvPr/>
        </p:nvCxnSpPr>
        <p:spPr>
          <a:xfrm>
            <a:off x="6578353" y="3045041"/>
            <a:ext cx="967666" cy="479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1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Navigation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the Table view controller and click </a:t>
            </a:r>
            <a:r>
              <a:rPr lang="en-US" altLang="zh-TW" i="1" dirty="0"/>
              <a:t>Editor </a:t>
            </a:r>
            <a:r>
              <a:rPr lang="en-US" altLang="zh-TW" dirty="0"/>
              <a:t>in the menu.</a:t>
            </a:r>
          </a:p>
          <a:p>
            <a:r>
              <a:rPr lang="en-US" altLang="zh-TW" dirty="0"/>
              <a:t>Choose </a:t>
            </a:r>
            <a:r>
              <a:rPr lang="en-US" altLang="zh-TW" i="1" dirty="0"/>
              <a:t>Embed in &gt; Navigation Controller</a:t>
            </a:r>
          </a:p>
          <a:p>
            <a:r>
              <a:rPr lang="en-US" altLang="zh-TW" dirty="0"/>
              <a:t>Select the navigation item under the Table view controller, and change the title to </a:t>
            </a:r>
            <a:r>
              <a:rPr lang="en-US" altLang="zh-TW" i="1" dirty="0" err="1"/>
              <a:t>FoodPin</a:t>
            </a:r>
            <a:endParaRPr lang="zh-TW" altLang="en-US" dirty="0"/>
          </a:p>
        </p:txBody>
      </p:sp>
      <p:pic>
        <p:nvPicPr>
          <p:cNvPr id="1026" name="Picture 2" descr="ãnavigation controllers swift navigation bar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3069771"/>
            <a:ext cx="9808028" cy="33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2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E51BC-8FDE-4E98-9CC6-1E9B7AC9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Enable Large Titles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CFB42-630C-4E2E-B43F-9ED7B341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viewDidLoad</a:t>
            </a:r>
            <a:r>
              <a:rPr lang="en-US" altLang="zh-TW" dirty="0"/>
              <a:t>() of </a:t>
            </a:r>
            <a:r>
              <a:rPr lang="en-US" altLang="zh-TW" dirty="0" err="1"/>
              <a:t>TableViewController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navigationController</a:t>
            </a:r>
            <a:r>
              <a:rPr lang="en-US" altLang="zh-TW" dirty="0"/>
              <a:t>?.</a:t>
            </a:r>
            <a:r>
              <a:rPr lang="en-US" altLang="zh-TW" dirty="0" err="1"/>
              <a:t>navigationBar.prefersLargeTitles</a:t>
            </a:r>
            <a:r>
              <a:rPr lang="en-US" altLang="zh-TW" dirty="0"/>
              <a:t> =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6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Beginning iOS 14 Programming with Swift, Simon Ng: </a:t>
            </a:r>
            <a:r>
              <a:rPr lang="en-US" altLang="zh-TW" dirty="0">
                <a:hlinkClick r:id="rId2"/>
              </a:rPr>
              <a:t>https://www.appcoda.com/swift/</a:t>
            </a:r>
            <a:endParaRPr lang="en-US" altLang="zh-TW" dirty="0"/>
          </a:p>
          <a:p>
            <a:r>
              <a:rPr lang="en-US" altLang="zh-TW" sz="2000" dirty="0"/>
              <a:t>iOS App</a:t>
            </a:r>
            <a:r>
              <a:rPr lang="zh-TW" altLang="en-US" sz="2000" dirty="0"/>
              <a:t>程式開發實務攻略：快速精通</a:t>
            </a:r>
            <a:r>
              <a:rPr lang="en-US" altLang="zh-TW" sz="2000" dirty="0"/>
              <a:t>iOS 14</a:t>
            </a:r>
            <a:r>
              <a:rPr lang="zh-TW" altLang="en-US" sz="2000" dirty="0"/>
              <a:t>程式設計</a:t>
            </a:r>
            <a:r>
              <a:rPr lang="en-US" altLang="zh-TW" sz="2000" dirty="0"/>
              <a:t>, Simon Ng: </a:t>
            </a:r>
            <a:r>
              <a:rPr lang="zh-TW" altLang="en-US" sz="2000" dirty="0"/>
              <a:t> 博碩文化股份有限公司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1252F4-D67C-4623-B075-CEEB0394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58" y="3014504"/>
            <a:ext cx="2260783" cy="33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6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View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Add a new view controller that displays the restaurant details</a:t>
            </a:r>
          </a:p>
          <a:p>
            <a:r>
              <a:rPr lang="en-US" altLang="zh-TW" dirty="0"/>
              <a:t>Drag an Image View to fit the view controller</a:t>
            </a:r>
          </a:p>
          <a:p>
            <a:pPr lvl="1"/>
            <a:r>
              <a:rPr lang="en-US" altLang="zh-TW" dirty="0"/>
              <a:t>Spacing constraints to 0 for each side</a:t>
            </a:r>
          </a:p>
          <a:p>
            <a:pPr lvl="1"/>
            <a:r>
              <a:rPr lang="en-US" altLang="zh-TW" dirty="0"/>
              <a:t>Content Mode</a:t>
            </a:r>
            <a:r>
              <a:rPr lang="en-US" altLang="zh-TW" i="1" dirty="0"/>
              <a:t>: Aspect Fill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25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Segue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Transit to the detail scene when a user taps a cell</a:t>
            </a:r>
          </a:p>
          <a:p>
            <a:r>
              <a:rPr lang="en-US" altLang="zh-TW" dirty="0"/>
              <a:t>The transition between two scenes is called </a:t>
            </a:r>
            <a:r>
              <a:rPr lang="en-US" altLang="zh-TW" i="1" dirty="0"/>
              <a:t>segue</a:t>
            </a:r>
            <a:endParaRPr lang="en-US" altLang="zh-TW" dirty="0"/>
          </a:p>
          <a:p>
            <a:r>
              <a:rPr lang="en-US" altLang="zh-TW" dirty="0"/>
              <a:t>Create a connection from the prototype cell to the detailed view controller</a:t>
            </a:r>
          </a:p>
          <a:p>
            <a:pPr lvl="1"/>
            <a:r>
              <a:rPr lang="en-US" altLang="zh-TW" dirty="0"/>
              <a:t>Select "Show"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AC0AC0-3249-4381-8C44-359B0A77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24" y="3428999"/>
            <a:ext cx="10325651" cy="28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9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Segue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Show </a:t>
            </a:r>
            <a:r>
              <a:rPr lang="en-US" altLang="zh-TW" dirty="0"/>
              <a:t>- content view is </a:t>
            </a:r>
            <a:r>
              <a:rPr lang="en-US" altLang="zh-TW" dirty="0">
                <a:solidFill>
                  <a:srgbClr val="C00000"/>
                </a:solidFill>
              </a:rPr>
              <a:t>pushed</a:t>
            </a:r>
            <a:r>
              <a:rPr lang="en-US" altLang="zh-TW" dirty="0"/>
              <a:t> on top of the current view controller stack. A back button is displayed in the navigation bar</a:t>
            </a:r>
          </a:p>
          <a:p>
            <a:r>
              <a:rPr lang="en-US" altLang="zh-TW" b="1" dirty="0"/>
              <a:t>Show detail </a:t>
            </a:r>
            <a:r>
              <a:rPr lang="en-US" altLang="zh-TW" dirty="0"/>
              <a:t>- content view </a:t>
            </a:r>
            <a:r>
              <a:rPr lang="en-US" altLang="zh-TW" dirty="0">
                <a:solidFill>
                  <a:srgbClr val="C00000"/>
                </a:solidFill>
              </a:rPr>
              <a:t>replaces</a:t>
            </a:r>
            <a:r>
              <a:rPr lang="en-US" altLang="zh-TW" dirty="0"/>
              <a:t> the top of the current view controller stack. </a:t>
            </a:r>
            <a:r>
              <a:rPr lang="en-US" altLang="zh-TW" dirty="0">
                <a:solidFill>
                  <a:srgbClr val="0070C0"/>
                </a:solidFill>
              </a:rPr>
              <a:t>(no navigation bar and back button)</a:t>
            </a:r>
          </a:p>
          <a:p>
            <a:r>
              <a:rPr lang="en-US" altLang="zh-TW" b="1" dirty="0"/>
              <a:t>Present modally </a:t>
            </a:r>
            <a:r>
              <a:rPr lang="en-US" altLang="zh-TW" dirty="0"/>
              <a:t>– content view is animated up from the bottom and cover the entire screen on iPhone </a:t>
            </a:r>
            <a:r>
              <a:rPr lang="en-US" altLang="zh-TW" dirty="0">
                <a:solidFill>
                  <a:srgbClr val="0070C0"/>
                </a:solidFill>
              </a:rPr>
              <a:t>(no navigation bar and back button)</a:t>
            </a:r>
          </a:p>
          <a:p>
            <a:r>
              <a:rPr lang="en-US" altLang="zh-TW" b="1" dirty="0"/>
              <a:t>Present as popover </a:t>
            </a:r>
            <a:r>
              <a:rPr lang="en-US" altLang="zh-TW" dirty="0"/>
              <a:t>- present the content view as a popover anchored to an existing view </a:t>
            </a:r>
            <a:r>
              <a:rPr lang="en-US" altLang="zh-TW" dirty="0">
                <a:solidFill>
                  <a:srgbClr val="0070C0"/>
                </a:solidFill>
              </a:rPr>
              <a:t>(no navigation bar and back button)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46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1BA0C-E98C-460F-AE7B-E1349FE4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Segue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86A2F-1A76-4B81-BCC8-EB2EC3B773FA}"/>
              </a:ext>
            </a:extLst>
          </p:cNvPr>
          <p:cNvSpPr/>
          <p:nvPr/>
        </p:nvSpPr>
        <p:spPr>
          <a:xfrm>
            <a:off x="3141895" y="1905612"/>
            <a:ext cx="1926454" cy="67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View Controller A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B51AC8-E00D-4F56-BE69-3ED78634156C}"/>
              </a:ext>
            </a:extLst>
          </p:cNvPr>
          <p:cNvSpPr/>
          <p:nvPr/>
        </p:nvSpPr>
        <p:spPr>
          <a:xfrm>
            <a:off x="6125763" y="1905611"/>
            <a:ext cx="1926454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View Controller B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85E70A9-25E9-43DA-8638-839D967265EC}"/>
              </a:ext>
            </a:extLst>
          </p:cNvPr>
          <p:cNvCxnSpPr/>
          <p:nvPr/>
        </p:nvCxnSpPr>
        <p:spPr>
          <a:xfrm>
            <a:off x="5103861" y="2012145"/>
            <a:ext cx="976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69A97D5-8BD5-49FF-9458-899E90F9A0E4}"/>
              </a:ext>
            </a:extLst>
          </p:cNvPr>
          <p:cNvCxnSpPr/>
          <p:nvPr/>
        </p:nvCxnSpPr>
        <p:spPr>
          <a:xfrm flipH="1">
            <a:off x="5068349" y="2393885"/>
            <a:ext cx="985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F36116-7CF0-48D3-AD36-D0434EB61AE0}"/>
              </a:ext>
            </a:extLst>
          </p:cNvPr>
          <p:cNvSpPr txBox="1"/>
          <p:nvPr/>
        </p:nvSpPr>
        <p:spPr>
          <a:xfrm>
            <a:off x="4105122" y="1285701"/>
            <a:ext cx="471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Show (similar to </a:t>
            </a:r>
            <a:r>
              <a:rPr lang="en-US" altLang="zh-TW" sz="2400" dirty="0" err="1">
                <a:solidFill>
                  <a:srgbClr val="0070C0"/>
                </a:solidFill>
              </a:rPr>
              <a:t>pushViewController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1A154C-01C8-4944-8912-28DA4497B513}"/>
              </a:ext>
            </a:extLst>
          </p:cNvPr>
          <p:cNvSpPr txBox="1"/>
          <p:nvPr/>
        </p:nvSpPr>
        <p:spPr>
          <a:xfrm>
            <a:off x="4116432" y="2745959"/>
            <a:ext cx="452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Back (similar to </a:t>
            </a:r>
            <a:r>
              <a:rPr lang="en-US" altLang="zh-TW" sz="2400" dirty="0" err="1">
                <a:solidFill>
                  <a:srgbClr val="0070C0"/>
                </a:solidFill>
              </a:rPr>
              <a:t>popViewController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7BDCF8-CBAD-4803-8234-60430164247B}"/>
              </a:ext>
            </a:extLst>
          </p:cNvPr>
          <p:cNvSpPr/>
          <p:nvPr/>
        </p:nvSpPr>
        <p:spPr>
          <a:xfrm>
            <a:off x="3323075" y="4284999"/>
            <a:ext cx="1926454" cy="67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View Controller A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08F654-F540-44EE-BD93-0C095F33B889}"/>
              </a:ext>
            </a:extLst>
          </p:cNvPr>
          <p:cNvSpPr/>
          <p:nvPr/>
        </p:nvSpPr>
        <p:spPr>
          <a:xfrm>
            <a:off x="6306943" y="4284998"/>
            <a:ext cx="1926454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View Controller B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24802E-035D-481B-BA36-42456B3FB449}"/>
              </a:ext>
            </a:extLst>
          </p:cNvPr>
          <p:cNvCxnSpPr/>
          <p:nvPr/>
        </p:nvCxnSpPr>
        <p:spPr>
          <a:xfrm>
            <a:off x="5285041" y="4391532"/>
            <a:ext cx="976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69A162-02D1-44C1-B52F-82C2B7F53E95}"/>
              </a:ext>
            </a:extLst>
          </p:cNvPr>
          <p:cNvCxnSpPr/>
          <p:nvPr/>
        </p:nvCxnSpPr>
        <p:spPr>
          <a:xfrm flipH="1">
            <a:off x="5249529" y="4773272"/>
            <a:ext cx="985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9DAA01-CD29-4791-A3F0-C24D86D0DD66}"/>
              </a:ext>
            </a:extLst>
          </p:cNvPr>
          <p:cNvSpPr txBox="1"/>
          <p:nvPr/>
        </p:nvSpPr>
        <p:spPr>
          <a:xfrm>
            <a:off x="5337490" y="384910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Present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06A75-DC7B-4B57-940A-24E7FD91D23F}"/>
              </a:ext>
            </a:extLst>
          </p:cNvPr>
          <p:cNvSpPr txBox="1"/>
          <p:nvPr/>
        </p:nvSpPr>
        <p:spPr>
          <a:xfrm>
            <a:off x="4732485" y="519971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Close (call the dismiss method)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9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Class for Detail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(Before that) remove the </a:t>
            </a:r>
            <a:r>
              <a:rPr lang="en-US" altLang="zh-TW" dirty="0" err="1"/>
              <a:t>tableView</a:t>
            </a:r>
            <a:r>
              <a:rPr lang="en-US" altLang="zh-TW" dirty="0"/>
              <a:t>(_:</a:t>
            </a:r>
            <a:r>
              <a:rPr lang="en-US" altLang="zh-TW" dirty="0" err="1"/>
              <a:t>didSelectRowAt</a:t>
            </a:r>
            <a:r>
              <a:rPr lang="en-US" altLang="zh-TW" dirty="0"/>
              <a:t>:) method from </a:t>
            </a:r>
            <a:r>
              <a:rPr lang="en-US" altLang="zh-TW" dirty="0" err="1"/>
              <a:t>TableViewController.swift</a:t>
            </a:r>
            <a:endParaRPr lang="en-US" altLang="zh-TW" dirty="0"/>
          </a:p>
          <a:p>
            <a:pPr lvl="1"/>
            <a:r>
              <a:rPr lang="en-US" altLang="zh-TW" dirty="0"/>
              <a:t>(or) Select the block of code and press </a:t>
            </a:r>
            <a:r>
              <a:rPr lang="en-US" altLang="zh-TW" dirty="0" err="1"/>
              <a:t>command+slash</a:t>
            </a:r>
            <a:endParaRPr lang="en-US" altLang="zh-TW" dirty="0"/>
          </a:p>
          <a:p>
            <a:r>
              <a:rPr lang="en-US" altLang="zh-TW" dirty="0"/>
              <a:t>Create a new class file: </a:t>
            </a:r>
            <a:r>
              <a:rPr lang="en-US" altLang="zh-TW" dirty="0" err="1"/>
              <a:t>DetailViewController</a:t>
            </a:r>
            <a:r>
              <a:rPr lang="en-US" altLang="zh-TW" dirty="0"/>
              <a:t>, as a subclass of </a:t>
            </a:r>
            <a:r>
              <a:rPr lang="en-US" altLang="zh-TW" dirty="0" err="1"/>
              <a:t>UIViewController</a:t>
            </a:r>
            <a:endParaRPr lang="en-US" altLang="zh-TW" dirty="0"/>
          </a:p>
          <a:p>
            <a:r>
              <a:rPr lang="en-US" altLang="zh-TW" dirty="0"/>
              <a:t>Assign this class to the detail view controller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19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Class for Detail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restaurantImageName</a:t>
            </a:r>
            <a:r>
              <a:rPr lang="en-US" altLang="zh-TW" dirty="0"/>
              <a:t> for image data passing</a:t>
            </a:r>
          </a:p>
          <a:p>
            <a:r>
              <a:rPr lang="en-US" altLang="zh-TW" dirty="0" err="1"/>
              <a:t>restaurantImageView</a:t>
            </a:r>
            <a:r>
              <a:rPr lang="en-US" altLang="zh-TW" dirty="0"/>
              <a:t> for the image view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Establish the connection of the </a:t>
            </a:r>
            <a:r>
              <a:rPr lang="en-US" altLang="zh-TW" dirty="0" err="1"/>
              <a:t>restaurantImageView</a:t>
            </a:r>
            <a:r>
              <a:rPr lang="en-US" altLang="zh-TW" dirty="0"/>
              <a:t> variable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48" y="2346172"/>
            <a:ext cx="7367776" cy="10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Using Segues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DetailViewController.swift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segue manages the transition between view controllers, and contains the view controllers involved in the transition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47" y="1916127"/>
            <a:ext cx="10205473" cy="22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Using Segues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the visual transition occurs, the storyboard notifies the source view controller by calling the prepare(for:</a:t>
            </a:r>
            <a:r>
              <a:rPr lang="zh-TW" altLang="en-US" dirty="0"/>
              <a:t> </a:t>
            </a:r>
            <a:r>
              <a:rPr lang="en-US" altLang="zh-TW" dirty="0"/>
              <a:t>sender:) method</a:t>
            </a:r>
          </a:p>
          <a:p>
            <a:pPr lvl="1"/>
            <a:r>
              <a:rPr lang="en-US" altLang="zh-TW" sz="2400" dirty="0"/>
              <a:t>Here you can pass any relevant data to the destination controller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Give each segue a unique identifier first</a:t>
            </a:r>
          </a:p>
          <a:p>
            <a:pPr lvl="1"/>
            <a:r>
              <a:rPr lang="en-US" altLang="zh-TW" sz="2400" dirty="0"/>
              <a:t>Select the segue in the storyboard</a:t>
            </a:r>
          </a:p>
          <a:p>
            <a:pPr lvl="1"/>
            <a:r>
              <a:rPr lang="en-US" altLang="zh-TW" sz="2400" dirty="0"/>
              <a:t>Set the identifier to </a:t>
            </a:r>
            <a:r>
              <a:rPr lang="en-US" altLang="zh-TW" sz="2400" dirty="0" err="1"/>
              <a:t>showDetail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830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5DDC61A-7EB5-426B-8503-C59E6652E11B}"/>
              </a:ext>
            </a:extLst>
          </p:cNvPr>
          <p:cNvSpPr txBox="1"/>
          <p:nvPr/>
        </p:nvSpPr>
        <p:spPr>
          <a:xfrm>
            <a:off x="543339" y="2043655"/>
            <a:ext cx="111185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prepare(for segue: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UIStoryboardSegue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sender: </a:t>
            </a:r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 {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segue.identifier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</a:t>
            </a:r>
            <a:r>
              <a:rPr lang="en-US" altLang="zh-TW" sz="2400" b="1" kern="1200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showDetail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{</a:t>
            </a:r>
          </a:p>
          <a:p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tableView.indexPathForSelectedRow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let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destinationController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segue.destination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DetailViewController</a:t>
            </a:r>
            <a:endParaRPr lang="en-US" altLang="zh-TW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destinationController.restaurantImageName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restaurants[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indexPath.row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].image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Data Using Segues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TableViewController.swift</a:t>
            </a:r>
            <a:endParaRPr lang="zh-TW" altLang="en-US" dirty="0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D6F41AE9-9244-43C6-9C02-96ED1286F962}"/>
              </a:ext>
            </a:extLst>
          </p:cNvPr>
          <p:cNvSpPr/>
          <p:nvPr/>
        </p:nvSpPr>
        <p:spPr>
          <a:xfrm>
            <a:off x="5426144" y="4378055"/>
            <a:ext cx="3470141" cy="800665"/>
          </a:xfrm>
          <a:prstGeom prst="wedgeRoundRectCallout">
            <a:avLst>
              <a:gd name="adj1" fmla="val -45467"/>
              <a:gd name="adj2" fmla="val -7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Access properties but not view objects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719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Large Titles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viewDidLoad</a:t>
            </a:r>
            <a:r>
              <a:rPr lang="en-US" altLang="zh-TW" dirty="0"/>
              <a:t>() of </a:t>
            </a:r>
            <a:r>
              <a:rPr lang="en-US" altLang="zh-TW" dirty="0" err="1"/>
              <a:t>DetailViewController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93" y="2018249"/>
            <a:ext cx="7024201" cy="5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Row Deletion, Custom Action Button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6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498C0-C627-4A19-9F16-4DBEDD3C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the Restaurant Object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4AE4-C8FC-43A7-8EBF-4238868D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DetailViewController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var restaurant = Restaurant()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prepare() in </a:t>
            </a:r>
            <a:r>
              <a:rPr lang="en-US" altLang="zh-TW" dirty="0" err="1"/>
              <a:t>TableViewController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destinationController.restaurant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restaurants[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indexPath.row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766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F0FBB-B180-49F3-9024-E5A316A3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964F0-B780-4741-B633-AE80E501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navigation controller is suitable for a series of scene changes</a:t>
            </a:r>
          </a:p>
          <a:p>
            <a:r>
              <a:rPr lang="en-US" altLang="zh-TW" dirty="0"/>
              <a:t>Config each segue with an identifier name</a:t>
            </a:r>
            <a:r>
              <a:rPr lang="zh-TW" altLang="en-US" dirty="0"/>
              <a:t> </a:t>
            </a:r>
            <a:r>
              <a:rPr lang="en-US" altLang="zh-TW" dirty="0"/>
              <a:t>and a suitable type</a:t>
            </a:r>
          </a:p>
          <a:p>
            <a:r>
              <a:rPr lang="en-US" altLang="zh-TW" dirty="0"/>
              <a:t>Call the prepare method where the data can be passed before a segue is performed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570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 View Enhancement and Navigation Bar Customization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002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Table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Re-design the restaurant detail view</a:t>
            </a:r>
          </a:p>
          <a:p>
            <a:r>
              <a:rPr lang="en-US" altLang="zh-TW" dirty="0"/>
              <a:t>Create </a:t>
            </a:r>
            <a:r>
              <a:rPr lang="en-US" altLang="zh-TW" dirty="0">
                <a:solidFill>
                  <a:schemeClr val="tx1"/>
                </a:solidFill>
              </a:rPr>
              <a:t>a custom table view with multiple prototype cells</a:t>
            </a:r>
          </a:p>
          <a:p>
            <a:endParaRPr lang="zh-TW" altLang="en-US" dirty="0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DA9EB104-6AE6-44AA-87B0-B1F6E40E9FF5}"/>
              </a:ext>
            </a:extLst>
          </p:cNvPr>
          <p:cNvSpPr/>
          <p:nvPr/>
        </p:nvSpPr>
        <p:spPr>
          <a:xfrm>
            <a:off x="1161648" y="2857951"/>
            <a:ext cx="3337446" cy="1817915"/>
          </a:xfrm>
          <a:prstGeom prst="wedgeRoundRectCallout">
            <a:avLst>
              <a:gd name="adj1" fmla="val 62381"/>
              <a:gd name="adj2" fmla="val 2912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Each prototype cell is associated with a customized class file with </a:t>
            </a:r>
            <a:r>
              <a:rPr lang="en-US" altLang="zh-TW" sz="2400" dirty="0" err="1"/>
              <a:t>IBOutlet</a:t>
            </a:r>
            <a:r>
              <a:rPr lang="en-US" altLang="zh-TW" sz="2400" dirty="0"/>
              <a:t> variables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FDF067-66A2-4CB7-9DAC-C99D2D3D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33" y="2138182"/>
            <a:ext cx="2987163" cy="4302375"/>
          </a:xfrm>
          <a:prstGeom prst="rect">
            <a:avLst/>
          </a:prstGeom>
        </p:spPr>
      </p:pic>
      <p:sp>
        <p:nvSpPr>
          <p:cNvPr id="9" name="圖說文字: 折線加上強調線 8">
            <a:extLst>
              <a:ext uri="{FF2B5EF4-FFF2-40B4-BE49-F238E27FC236}">
                <a16:creationId xmlns:a16="http://schemas.microsoft.com/office/drawing/2014/main" id="{4533D25A-9793-4929-98BE-A435D44FE513}"/>
              </a:ext>
            </a:extLst>
          </p:cNvPr>
          <p:cNvSpPr/>
          <p:nvPr/>
        </p:nvSpPr>
        <p:spPr>
          <a:xfrm>
            <a:off x="9325184" y="2857951"/>
            <a:ext cx="1891457" cy="451092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Header View</a:t>
            </a:r>
            <a:endParaRPr lang="zh-TW" altLang="en-US" dirty="0"/>
          </a:p>
        </p:txBody>
      </p:sp>
      <p:sp>
        <p:nvSpPr>
          <p:cNvPr id="10" name="圖說文字: 折線加上強調線 9">
            <a:extLst>
              <a:ext uri="{FF2B5EF4-FFF2-40B4-BE49-F238E27FC236}">
                <a16:creationId xmlns:a16="http://schemas.microsoft.com/office/drawing/2014/main" id="{F61F2040-CD3F-42EB-AD1B-C7049980C940}"/>
              </a:ext>
            </a:extLst>
          </p:cNvPr>
          <p:cNvSpPr/>
          <p:nvPr/>
        </p:nvSpPr>
        <p:spPr>
          <a:xfrm>
            <a:off x="9539703" y="5671588"/>
            <a:ext cx="1891457" cy="451092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Prototype Cell 2</a:t>
            </a:r>
            <a:endParaRPr lang="zh-TW" altLang="en-US" dirty="0"/>
          </a:p>
        </p:txBody>
      </p:sp>
      <p:sp>
        <p:nvSpPr>
          <p:cNvPr id="13" name="圖說文字: 折線加上強調線 12">
            <a:extLst>
              <a:ext uri="{FF2B5EF4-FFF2-40B4-BE49-F238E27FC236}">
                <a16:creationId xmlns:a16="http://schemas.microsoft.com/office/drawing/2014/main" id="{401361B1-BA6D-4D10-B6F1-7112D9D9EA1E}"/>
              </a:ext>
            </a:extLst>
          </p:cNvPr>
          <p:cNvSpPr/>
          <p:nvPr/>
        </p:nvSpPr>
        <p:spPr>
          <a:xfrm>
            <a:off x="9513578" y="5112198"/>
            <a:ext cx="1891457" cy="45109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754"/>
              <a:gd name="adj6" fmla="val -38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Prototype Cell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884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Table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Drag a table view to fit the whole view</a:t>
            </a:r>
          </a:p>
          <a:p>
            <a:r>
              <a:rPr lang="en-US" altLang="zh-TW" dirty="0"/>
              <a:t>Spacing to 0 for each side</a:t>
            </a:r>
          </a:p>
          <a:p>
            <a:r>
              <a:rPr lang="en-US" altLang="zh-TW" dirty="0"/>
              <a:t>Prototype cells: 2</a:t>
            </a:r>
          </a:p>
          <a:p>
            <a:r>
              <a:rPr lang="en-US" altLang="zh-TW" dirty="0"/>
              <a:t>Add a new view before the prototype cells</a:t>
            </a:r>
          </a:p>
          <a:p>
            <a:pPr lvl="1"/>
            <a:r>
              <a:rPr lang="en-US" altLang="zh-TW" dirty="0"/>
              <a:t>Height: 445 points</a:t>
            </a:r>
          </a:p>
          <a:p>
            <a:pPr lvl="1"/>
            <a:r>
              <a:rPr lang="en-US" altLang="zh-TW" dirty="0"/>
              <a:t>Rename: Header 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470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Table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Drag an image view into the header view</a:t>
            </a:r>
          </a:p>
          <a:p>
            <a:r>
              <a:rPr lang="en-US" altLang="zh-TW" i="1" dirty="0"/>
              <a:t>Content Mode</a:t>
            </a:r>
            <a:r>
              <a:rPr lang="en-US" altLang="zh-TW" dirty="0"/>
              <a:t>: Aspect Fill</a:t>
            </a:r>
          </a:p>
          <a:p>
            <a:r>
              <a:rPr lang="en-US" altLang="zh-TW" dirty="0"/>
              <a:t>Name: Header Image View</a:t>
            </a:r>
          </a:p>
          <a:p>
            <a:r>
              <a:rPr lang="en-US" altLang="zh-TW" dirty="0"/>
              <a:t>Spacing to 0 for each side</a:t>
            </a:r>
          </a:p>
          <a:p>
            <a:r>
              <a:rPr lang="en-US" altLang="zh-TW" i="1" dirty="0"/>
              <a:t>Constrain to margins </a:t>
            </a:r>
            <a:r>
              <a:rPr lang="en-US" altLang="zh-TW" dirty="0"/>
              <a:t>option is unchecked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14" y="1967383"/>
            <a:ext cx="2498372" cy="43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Table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 label</a:t>
            </a:r>
          </a:p>
          <a:p>
            <a:pPr lvl="1"/>
            <a:r>
              <a:rPr lang="en-US" altLang="zh-TW" sz="2400" dirty="0"/>
              <a:t>Color: white</a:t>
            </a:r>
          </a:p>
          <a:p>
            <a:pPr lvl="1"/>
            <a:r>
              <a:rPr lang="en-US" altLang="zh-TW" sz="2400" dirty="0"/>
              <a:t>Font: Title 1</a:t>
            </a:r>
          </a:p>
          <a:p>
            <a:pPr lvl="1"/>
            <a:r>
              <a:rPr lang="en-US" altLang="zh-TW" sz="2400" dirty="0"/>
              <a:t>Text: Name</a:t>
            </a:r>
          </a:p>
          <a:p>
            <a:pPr lvl="1"/>
            <a:r>
              <a:rPr lang="en-US" altLang="zh-TW" sz="2400" dirty="0"/>
              <a:t>Name: Name Label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21" y="2132873"/>
            <a:ext cx="2863125" cy="32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1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Table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Drag another label</a:t>
            </a:r>
          </a:p>
          <a:p>
            <a:pPr lvl="1"/>
            <a:r>
              <a:rPr lang="en-US" altLang="zh-TW" sz="2400" dirty="0"/>
              <a:t>Background color: black</a:t>
            </a:r>
          </a:p>
          <a:p>
            <a:pPr lvl="1"/>
            <a:r>
              <a:rPr lang="en-US" altLang="zh-TW" sz="2400" dirty="0"/>
              <a:t>Font color: white, Font: Headline, Alignment: center</a:t>
            </a:r>
          </a:p>
          <a:p>
            <a:pPr lvl="1"/>
            <a:r>
              <a:rPr lang="en-US" altLang="zh-TW" sz="2400" dirty="0"/>
              <a:t>Text: Type</a:t>
            </a:r>
          </a:p>
          <a:p>
            <a:pPr lvl="1"/>
            <a:r>
              <a:rPr lang="en-US" altLang="zh-TW" sz="2400" dirty="0"/>
              <a:t>Name: Type Label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72" y="3288184"/>
            <a:ext cx="3015825" cy="2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88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Table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Drag a button to the upper-right corner</a:t>
            </a:r>
          </a:p>
          <a:p>
            <a:pPr lvl="1"/>
            <a:r>
              <a:rPr lang="en-US" altLang="zh-TW" sz="2400" dirty="0"/>
              <a:t>Title: none</a:t>
            </a:r>
          </a:p>
          <a:p>
            <a:pPr lvl="1"/>
            <a:r>
              <a:rPr lang="en-US" altLang="zh-TW" sz="2400" dirty="0"/>
              <a:t>Image: heart</a:t>
            </a:r>
          </a:p>
          <a:p>
            <a:pPr lvl="1"/>
            <a:r>
              <a:rPr lang="en-US" altLang="zh-TW" sz="2400" dirty="0"/>
              <a:t>Tint: white</a:t>
            </a:r>
          </a:p>
          <a:p>
            <a:pPr lvl="1"/>
            <a:r>
              <a:rPr lang="en-US" altLang="zh-TW" sz="2400" dirty="0"/>
              <a:t>Default Symbol Configuration: Configuration: Point Size, Point size: 30</a:t>
            </a:r>
          </a:p>
          <a:p>
            <a:pPr lvl="1"/>
            <a:r>
              <a:rPr lang="en-US" altLang="zh-TW" sz="2400" dirty="0"/>
              <a:t>Name: Heart Button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637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Layout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Heart Button</a:t>
            </a:r>
          </a:p>
          <a:p>
            <a:pPr lvl="1"/>
            <a:r>
              <a:rPr lang="en-US" altLang="zh-TW" sz="2400" dirty="0"/>
              <a:t>Top, Right: 10, 10</a:t>
            </a:r>
          </a:p>
          <a:p>
            <a:pPr lvl="1"/>
            <a:r>
              <a:rPr lang="en-US" altLang="zh-TW" sz="2400" dirty="0"/>
              <a:t>Width, Height: Fixed</a:t>
            </a:r>
          </a:p>
          <a:p>
            <a:endParaRPr lang="en-US" altLang="zh-TW" dirty="0"/>
          </a:p>
          <a:p>
            <a:r>
              <a:rPr lang="en-US" altLang="zh-TW" dirty="0"/>
              <a:t>Name Label and Type Label</a:t>
            </a:r>
          </a:p>
          <a:p>
            <a:pPr lvl="1"/>
            <a:r>
              <a:rPr lang="en-US" altLang="zh-TW" sz="2400" dirty="0"/>
              <a:t>Embed into stack: Spacing = 10, Alignment: leading</a:t>
            </a:r>
          </a:p>
          <a:p>
            <a:pPr lvl="1"/>
            <a:r>
              <a:rPr lang="en-US" altLang="zh-TW" sz="2400" dirty="0"/>
              <a:t>Left, Right, Bottom:  20, 150, 20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8891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Row Deletion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Enable the swipe-to-delete feature so that the user can select the</a:t>
            </a:r>
            <a:r>
              <a:rPr lang="zh-TW" altLang="en-US" dirty="0"/>
              <a:t> </a:t>
            </a:r>
            <a:r>
              <a:rPr lang="en-US" altLang="zh-TW" dirty="0"/>
              <a:t>Delete option</a:t>
            </a:r>
          </a:p>
          <a:p>
            <a:r>
              <a:rPr lang="en-US" altLang="zh-TW" dirty="0"/>
              <a:t>2. Delete the corresponding table data from the data model</a:t>
            </a:r>
          </a:p>
          <a:p>
            <a:r>
              <a:rPr lang="en-US" altLang="zh-TW" dirty="0"/>
              <a:t>3. Reflect the change of table 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7" y="3271161"/>
            <a:ext cx="11336785" cy="9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3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Program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new file: </a:t>
            </a:r>
            <a:r>
              <a:rPr lang="en-US" altLang="zh-TW" dirty="0" err="1"/>
              <a:t>DetailHeaderView</a:t>
            </a:r>
            <a:r>
              <a:rPr lang="en-US" altLang="zh-TW" dirty="0"/>
              <a:t>, subclass: </a:t>
            </a:r>
            <a:r>
              <a:rPr lang="en-US" altLang="zh-TW" dirty="0" err="1"/>
              <a:t>UIView</a:t>
            </a:r>
            <a:endParaRPr lang="en-US" altLang="zh-TW" dirty="0"/>
          </a:p>
          <a:p>
            <a:r>
              <a:rPr lang="en-US" altLang="zh-TW" dirty="0"/>
              <a:t>Declare </a:t>
            </a:r>
            <a:r>
              <a:rPr lang="en-US" altLang="zh-TW" dirty="0" err="1"/>
              <a:t>IBOutlet</a:t>
            </a:r>
            <a:r>
              <a:rPr lang="en-US" altLang="zh-TW" dirty="0"/>
              <a:t> variables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9479AE-67E0-4754-B72F-3D72B4447CEE}"/>
              </a:ext>
            </a:extLst>
          </p:cNvPr>
          <p:cNvSpPr txBox="1"/>
          <p:nvPr/>
        </p:nvSpPr>
        <p:spPr>
          <a:xfrm>
            <a:off x="1404731" y="2480966"/>
            <a:ext cx="6202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@IBOutlet var </a:t>
            </a:r>
            <a:r>
              <a:rPr lang="en-US" altLang="zh-TW" sz="2400" dirty="0" err="1"/>
              <a:t>headerImageView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UIImageView</a:t>
            </a:r>
            <a:r>
              <a:rPr lang="en-US" altLang="zh-TW" sz="2400" dirty="0"/>
              <a:t>!</a:t>
            </a:r>
          </a:p>
          <a:p>
            <a:r>
              <a:rPr lang="en-US" altLang="zh-TW" sz="2400" dirty="0"/>
              <a:t>@IBOutlet var </a:t>
            </a:r>
            <a:r>
              <a:rPr lang="en-US" altLang="zh-TW" sz="2400" dirty="0" err="1"/>
              <a:t>nameLabel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UILabel</a:t>
            </a:r>
            <a:r>
              <a:rPr lang="en-US" altLang="zh-TW" sz="2400" dirty="0"/>
              <a:t>!</a:t>
            </a:r>
          </a:p>
          <a:p>
            <a:r>
              <a:rPr lang="en-US" altLang="zh-TW" sz="2400" dirty="0"/>
              <a:t>@IBOutlet var </a:t>
            </a:r>
            <a:r>
              <a:rPr lang="en-US" altLang="zh-TW" sz="2400" dirty="0" err="1"/>
              <a:t>typeLabel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UILabel</a:t>
            </a:r>
            <a:r>
              <a:rPr lang="en-US" altLang="zh-TW" sz="2400" dirty="0"/>
              <a:t>! </a:t>
            </a:r>
          </a:p>
          <a:p>
            <a:r>
              <a:rPr lang="en-US" altLang="zh-TW" sz="2400" dirty="0"/>
              <a:t>@IBOutlet var </a:t>
            </a:r>
            <a:r>
              <a:rPr lang="en-US" altLang="zh-TW" sz="2400" dirty="0" err="1"/>
              <a:t>heartButton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UIButton</a:t>
            </a:r>
            <a:r>
              <a:rPr lang="en-US" altLang="zh-TW" sz="2400" dirty="0"/>
              <a:t>!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7469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Program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the </a:t>
            </a:r>
            <a:r>
              <a:rPr lang="en-US" altLang="zh-TW" i="1" dirty="0"/>
              <a:t>Header View</a:t>
            </a:r>
            <a:endParaRPr lang="en-US" altLang="zh-TW" dirty="0"/>
          </a:p>
          <a:p>
            <a:r>
              <a:rPr lang="en-US" altLang="zh-TW" dirty="0"/>
              <a:t>Custom class: </a:t>
            </a:r>
            <a:r>
              <a:rPr lang="en-US" altLang="zh-TW" dirty="0" err="1"/>
              <a:t>DetailHeaderView</a:t>
            </a:r>
            <a:endParaRPr lang="en-US" altLang="zh-TW" dirty="0"/>
          </a:p>
          <a:p>
            <a:r>
              <a:rPr lang="en-US" altLang="zh-TW" dirty="0"/>
              <a:t>Establish a connection with each of the corresponding outlet variables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375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Program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DetailViewController.swift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Connect these outlets with the corresponding UI components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42" y="1930916"/>
            <a:ext cx="9959596" cy="13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3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Program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viewDidLoad</a:t>
            </a:r>
            <a:r>
              <a:rPr lang="en-US" altLang="zh-TW" dirty="0"/>
              <a:t>() in </a:t>
            </a:r>
            <a:r>
              <a:rPr lang="en-US" altLang="zh-TW" dirty="0" err="1"/>
              <a:t>DetailViewController.swift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568930-0285-4BBF-BBF6-099AB2102D06}"/>
              </a:ext>
            </a:extLst>
          </p:cNvPr>
          <p:cNvSpPr txBox="1"/>
          <p:nvPr/>
        </p:nvSpPr>
        <p:spPr>
          <a:xfrm>
            <a:off x="586154" y="2017601"/>
            <a:ext cx="10682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 // Configure header view</a:t>
            </a:r>
          </a:p>
          <a:p>
            <a:r>
              <a:rPr lang="zh-TW" altLang="en-US" sz="2400" dirty="0"/>
              <a:t>        headerView.nameLabel.text = restaurant.name</a:t>
            </a:r>
          </a:p>
          <a:p>
            <a:r>
              <a:rPr lang="zh-TW" altLang="en-US" sz="2400" dirty="0"/>
              <a:t>        headerView.typeLabel.text = restaurant.type</a:t>
            </a:r>
          </a:p>
          <a:p>
            <a:r>
              <a:rPr lang="zh-TW" altLang="en-US" sz="2400" dirty="0"/>
              <a:t>        headerView.headerImageView.image = UIImage(named: restaurant.image)</a:t>
            </a:r>
          </a:p>
          <a:p>
            <a:r>
              <a:rPr lang="zh-TW" altLang="en-US" sz="2400" dirty="0"/>
              <a:t>        </a:t>
            </a:r>
          </a:p>
          <a:p>
            <a:r>
              <a:rPr lang="zh-TW" altLang="en-US" sz="2400" dirty="0"/>
              <a:t>        let heartImage = restaurant.isFavorite ? "heart.fill" : "heart"</a:t>
            </a:r>
          </a:p>
          <a:p>
            <a:r>
              <a:rPr lang="zh-TW" altLang="en-US" sz="2400" dirty="0"/>
              <a:t>        headerView.heartButton.tintColor = restaurant.isFavorite ? .systemYellow : .white</a:t>
            </a:r>
          </a:p>
          <a:p>
            <a:r>
              <a:rPr lang="zh-TW" altLang="en-US" sz="2400" dirty="0"/>
              <a:t>        headerView.heartButton.setImage(UIImage(systemName: heartImage), for: .normal)</a:t>
            </a:r>
          </a:p>
        </p:txBody>
      </p:sp>
    </p:spTree>
    <p:extLst>
      <p:ext uri="{BB962C8B-B14F-4D97-AF65-F5344CB8AC3E}">
        <p14:creationId xmlns:p14="http://schemas.microsoft.com/office/powerpoint/2010/main" val="404571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the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Enable multi-line texts</a:t>
            </a:r>
          </a:p>
          <a:p>
            <a:pPr lvl="1"/>
            <a:r>
              <a:rPr lang="en-US" altLang="zh-TW" sz="2400" dirty="0"/>
              <a:t>Select the name label and set the </a:t>
            </a:r>
            <a:r>
              <a:rPr lang="en-US" altLang="zh-TW" sz="2400" i="1" dirty="0"/>
              <a:t>Lines </a:t>
            </a:r>
            <a:r>
              <a:rPr lang="en-US" altLang="zh-TW" sz="2400" dirty="0"/>
              <a:t>option to be 0</a:t>
            </a:r>
          </a:p>
          <a:p>
            <a:pPr lvl="1"/>
            <a:r>
              <a:rPr lang="en-US" altLang="zh-TW" sz="2400" dirty="0"/>
              <a:t>(Or) in </a:t>
            </a:r>
            <a:r>
              <a:rPr lang="en-US" altLang="zh-TW" sz="2400" dirty="0" err="1"/>
              <a:t>DetailHeaderView.swift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47" y="3150686"/>
            <a:ext cx="6094523" cy="21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7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the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an overlay view to dim the image</a:t>
            </a:r>
          </a:p>
          <a:p>
            <a:r>
              <a:rPr lang="en-US" altLang="zh-TW" dirty="0"/>
              <a:t>Drag a view below the header image view in document outline</a:t>
            </a:r>
          </a:p>
          <a:p>
            <a:r>
              <a:rPr lang="en-US" altLang="zh-TW" dirty="0"/>
              <a:t>Name: </a:t>
            </a:r>
            <a:r>
              <a:rPr lang="en-US" altLang="zh-TW" i="1" dirty="0"/>
              <a:t>Dim View</a:t>
            </a:r>
          </a:p>
          <a:p>
            <a:r>
              <a:rPr lang="en-US" altLang="zh-TW" dirty="0"/>
              <a:t>Background color: black,  alpha: 0.2</a:t>
            </a:r>
          </a:p>
          <a:p>
            <a:r>
              <a:rPr lang="en-US" altLang="zh-TW" dirty="0"/>
              <a:t>Spacing to 0 for each side (Before: resize the dim view across the stack view)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45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Prototype Cell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Drag a label</a:t>
            </a:r>
          </a:p>
          <a:p>
            <a:pPr lvl="1"/>
            <a:r>
              <a:rPr lang="en-US" altLang="zh-TW" dirty="0"/>
              <a:t>Name: Description, Font style: Body</a:t>
            </a:r>
          </a:p>
          <a:p>
            <a:pPr lvl="1"/>
            <a:r>
              <a:rPr lang="en-US" altLang="zh-TW" dirty="0"/>
              <a:t>Spacing: top, left, bottom and right side to 0 , 0 , 0 and 0 (enable Constraint to margin)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(Create a new class file for this prototype cell)</a:t>
            </a:r>
          </a:p>
          <a:p>
            <a:r>
              <a:rPr lang="en-US" altLang="zh-TW" dirty="0" err="1"/>
              <a:t>DetailTextCell</a:t>
            </a:r>
            <a:r>
              <a:rPr lang="en-US" altLang="zh-TW" dirty="0"/>
              <a:t>, subclass: </a:t>
            </a:r>
            <a:r>
              <a:rPr lang="en-US" altLang="zh-TW" dirty="0" err="1"/>
              <a:t>UITableViewCell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Connect this outlet variable to the description label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AA7D7B-EA5F-4F99-ADEA-B8E2CA7F42E6}"/>
              </a:ext>
            </a:extLst>
          </p:cNvPr>
          <p:cNvSpPr txBox="1"/>
          <p:nvPr/>
        </p:nvSpPr>
        <p:spPr>
          <a:xfrm>
            <a:off x="1377461" y="3738039"/>
            <a:ext cx="62015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 @IBOutlet var descriptionLabel: UILabel! {</a:t>
            </a:r>
          </a:p>
          <a:p>
            <a:r>
              <a:rPr lang="zh-TW" altLang="en-US" sz="2000" dirty="0"/>
              <a:t>        didSet {</a:t>
            </a:r>
          </a:p>
          <a:p>
            <a:r>
              <a:rPr lang="zh-TW" altLang="en-US" sz="2000" dirty="0"/>
              <a:t>            descriptionLabel.numberOfLines = 0</a:t>
            </a:r>
          </a:p>
          <a:p>
            <a:r>
              <a:rPr lang="zh-TW" altLang="en-US" sz="2000" dirty="0"/>
              <a:t>        }</a:t>
            </a:r>
          </a:p>
          <a:p>
            <a:r>
              <a:rPr lang="zh-TW" alt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302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Prototype Cell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prototype cell</a:t>
            </a:r>
          </a:p>
          <a:p>
            <a:pPr lvl="1"/>
            <a:r>
              <a:rPr lang="en-US" altLang="zh-TW" dirty="0"/>
              <a:t>Identifier: </a:t>
            </a:r>
            <a:r>
              <a:rPr lang="en-US" altLang="zh-TW" dirty="0" err="1"/>
              <a:t>DetailTextCell</a:t>
            </a:r>
            <a:endParaRPr lang="en-US" altLang="zh-TW" dirty="0"/>
          </a:p>
          <a:p>
            <a:pPr lvl="1"/>
            <a:r>
              <a:rPr lang="en-US" altLang="zh-TW" dirty="0"/>
              <a:t>Custom class: </a:t>
            </a:r>
            <a:r>
              <a:rPr lang="en-US" altLang="zh-TW" dirty="0" err="1"/>
              <a:t>DetailTextCell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Having the same name for easy coding, for example</a:t>
            </a:r>
          </a:p>
          <a:p>
            <a:pPr marL="0" indent="0">
              <a:buNone/>
            </a:pPr>
            <a:r>
              <a:rPr lang="en-US" altLang="zh-TW" dirty="0"/>
              <a:t>    get the identifier name from the class name itself: 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zh-TW" altLang="en-US" b="1" dirty="0"/>
              <a:t>String(describing: DetailTextCell.self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1105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Prototype Cell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Temporarily increase the row height </a:t>
            </a:r>
          </a:p>
          <a:p>
            <a:r>
              <a:rPr lang="en-US" altLang="zh-TW" dirty="0"/>
              <a:t>Drag a label: Address, Headline</a:t>
            </a:r>
          </a:p>
          <a:p>
            <a:r>
              <a:rPr lang="en-US" altLang="zh-TW" dirty="0"/>
              <a:t>Drag a label: Full Address, Body</a:t>
            </a:r>
          </a:p>
          <a:p>
            <a:r>
              <a:rPr lang="en-US" altLang="zh-TW" dirty="0"/>
              <a:t>Embed the above two labels in a vertical stack: Equal Spacing, Spacing = 8</a:t>
            </a:r>
          </a:p>
          <a:p>
            <a:r>
              <a:rPr lang="en-US" altLang="zh-TW" dirty="0"/>
              <a:t>Clone the stack view above: Phone, Phone Number</a:t>
            </a:r>
          </a:p>
          <a:p>
            <a:r>
              <a:rPr lang="en-US" altLang="zh-TW" dirty="0"/>
              <a:t>Embed the above two stack views: Top Alignment, Fill Equally, Spacing = 10, All margins to 0</a:t>
            </a:r>
          </a:p>
          <a:p>
            <a:r>
              <a:rPr lang="en-US" altLang="zh-TW" dirty="0"/>
              <a:t>Cell’s row heigh set to automatic</a:t>
            </a:r>
          </a:p>
        </p:txBody>
      </p:sp>
    </p:spTree>
    <p:extLst>
      <p:ext uri="{BB962C8B-B14F-4D97-AF65-F5344CB8AC3E}">
        <p14:creationId xmlns:p14="http://schemas.microsoft.com/office/powerpoint/2010/main" val="4159763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Prototype Cell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DetailTwoColumnCell.swift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497831-39B8-479C-88AC-B2969D91A652}"/>
              </a:ext>
            </a:extLst>
          </p:cNvPr>
          <p:cNvSpPr txBox="1"/>
          <p:nvPr/>
        </p:nvSpPr>
        <p:spPr>
          <a:xfrm>
            <a:off x="1174651" y="1731579"/>
            <a:ext cx="955196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 @IBOutlet var column1TitleLabel: UILabel! {</a:t>
            </a:r>
          </a:p>
          <a:p>
            <a:r>
              <a:rPr lang="zh-TW" altLang="en-US" sz="2000" dirty="0"/>
              <a:t>        didSet {</a:t>
            </a:r>
          </a:p>
          <a:p>
            <a:r>
              <a:rPr lang="zh-TW" altLang="en-US" sz="2000" dirty="0"/>
              <a:t>            column1TitleLabel.text = column1TitleLabel.text?.uppercased()</a:t>
            </a:r>
          </a:p>
          <a:p>
            <a:r>
              <a:rPr lang="zh-TW" altLang="en-US" sz="2000" dirty="0"/>
              <a:t>            column1TitleLabel.numberOfLines = 0</a:t>
            </a:r>
          </a:p>
          <a:p>
            <a:r>
              <a:rPr lang="zh-TW" altLang="en-US" sz="2000" dirty="0"/>
              <a:t>        }</a:t>
            </a:r>
          </a:p>
          <a:p>
            <a:r>
              <a:rPr lang="zh-TW" altLang="en-US" sz="2000" dirty="0"/>
              <a:t>    }</a:t>
            </a:r>
          </a:p>
          <a:p>
            <a:r>
              <a:rPr lang="zh-TW" altLang="en-US" sz="2000" dirty="0"/>
              <a:t>    @IBOutlet var column1TextLabel: UILabel! {</a:t>
            </a:r>
          </a:p>
          <a:p>
            <a:r>
              <a:rPr lang="zh-TW" altLang="en-US" sz="2000" dirty="0"/>
              <a:t>        didSet { column1TextLabel.numberOfLines = 0 }</a:t>
            </a:r>
          </a:p>
          <a:p>
            <a:r>
              <a:rPr lang="zh-TW" altLang="en-US" sz="2000" dirty="0"/>
              <a:t>    }</a:t>
            </a:r>
          </a:p>
          <a:p>
            <a:r>
              <a:rPr lang="zh-TW" altLang="en-US" sz="2000" dirty="0"/>
              <a:t>    @IBOutlet var column2TitleLabel: UILabel! {</a:t>
            </a:r>
            <a:endParaRPr lang="en-US" altLang="zh-TW" sz="2000" dirty="0"/>
          </a:p>
          <a:p>
            <a:r>
              <a:rPr lang="en-US" altLang="zh-TW" sz="2000" dirty="0"/>
              <a:t>       // similar to column1TitleLabel</a:t>
            </a:r>
            <a:endParaRPr lang="zh-TW" altLang="en-US" sz="2000" dirty="0"/>
          </a:p>
          <a:p>
            <a:r>
              <a:rPr lang="zh-TW" altLang="en-US" sz="2000" dirty="0"/>
              <a:t>}</a:t>
            </a:r>
          </a:p>
          <a:p>
            <a:r>
              <a:rPr lang="zh-TW" altLang="en-US" sz="2000" dirty="0"/>
              <a:t>    @IBOutlet var column2TextLabel: UILabel! {</a:t>
            </a:r>
            <a:endParaRPr lang="en-US" altLang="zh-TW" sz="2000" dirty="0"/>
          </a:p>
          <a:p>
            <a:r>
              <a:rPr lang="en-US" altLang="zh-TW" sz="2000" dirty="0"/>
              <a:t>      // similar to column1TextLabel</a:t>
            </a:r>
            <a:endParaRPr lang="zh-TW" altLang="en-US" sz="2000" dirty="0"/>
          </a:p>
          <a:p>
            <a:r>
              <a:rPr lang="zh-TW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7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D63DF-38AF-4C08-A6DF-D6D3A74F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Enable Editable Table Cells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E82C5-4939-41A9-9145-72819110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the </a:t>
            </a:r>
            <a:r>
              <a:rPr lang="en-US" altLang="zh-TW" dirty="0" err="1"/>
              <a:t>UITableViewDiffableDataSource</a:t>
            </a:r>
            <a:r>
              <a:rPr lang="en-US" altLang="zh-TW" dirty="0"/>
              <a:t>, we need to create a subclass</a:t>
            </a:r>
          </a:p>
          <a:p>
            <a:r>
              <a:rPr lang="en-US" altLang="zh-TW" dirty="0"/>
              <a:t>Model &gt; New file &gt; “</a:t>
            </a:r>
            <a:r>
              <a:rPr lang="en-US" altLang="zh-TW" dirty="0" err="1"/>
              <a:t>DiffableDataSource</a:t>
            </a:r>
            <a:r>
              <a:rPr lang="en-US" altLang="zh-TW" dirty="0"/>
              <a:t>” 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EF4C-1F79-4A85-9C06-8B9081925FAB}"/>
              </a:ext>
            </a:extLst>
          </p:cNvPr>
          <p:cNvSpPr txBox="1"/>
          <p:nvPr/>
        </p:nvSpPr>
        <p:spPr>
          <a:xfrm>
            <a:off x="1057421" y="2328113"/>
            <a:ext cx="102935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enum Section {</a:t>
            </a:r>
          </a:p>
          <a:p>
            <a:r>
              <a:rPr lang="zh-TW" altLang="en-US" sz="2400" dirty="0"/>
              <a:t>    case all</a:t>
            </a:r>
          </a:p>
          <a:p>
            <a:r>
              <a:rPr lang="zh-TW" altLang="en-US" sz="2400" dirty="0"/>
              <a:t>}</a:t>
            </a:r>
          </a:p>
          <a:p>
            <a:endParaRPr lang="zh-TW" altLang="en-US" sz="2400" dirty="0"/>
          </a:p>
          <a:p>
            <a:r>
              <a:rPr lang="zh-TW" altLang="en-US" sz="2400" dirty="0"/>
              <a:t>class DiffableDataSource: UITableViewDiffableDataSource&lt;Section, Restaurant&gt; {</a:t>
            </a:r>
          </a:p>
          <a:p>
            <a:r>
              <a:rPr lang="zh-TW" altLang="en-US" sz="2400" dirty="0"/>
              <a:t>    override func tableView(_ tableView: UITableView, </a:t>
            </a:r>
            <a:r>
              <a:rPr lang="zh-TW" altLang="en-US" sz="2400" b="1" dirty="0"/>
              <a:t>canEditRowAt</a:t>
            </a:r>
            <a:r>
              <a:rPr lang="zh-TW" altLang="en-US" sz="2400" dirty="0"/>
              <a:t> indexPath: IndexPath) -&gt; Bool {</a:t>
            </a:r>
          </a:p>
          <a:p>
            <a:r>
              <a:rPr lang="zh-TW" altLang="en-US" sz="2400" dirty="0"/>
              <a:t>       return </a:t>
            </a:r>
            <a:r>
              <a:rPr lang="zh-TW" altLang="en-US" sz="2400" b="1" dirty="0"/>
              <a:t>true</a:t>
            </a:r>
          </a:p>
          <a:p>
            <a:r>
              <a:rPr lang="zh-TW" altLang="en-US" sz="2400" dirty="0"/>
              <a:t>    }</a:t>
            </a:r>
          </a:p>
          <a:p>
            <a:r>
              <a:rPr lang="zh-TW" altLang="en-US" sz="2400" dirty="0"/>
              <a:t>}</a:t>
            </a: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2AD88D40-9957-485C-B799-00462C2F29F6}"/>
              </a:ext>
            </a:extLst>
          </p:cNvPr>
          <p:cNvSpPr/>
          <p:nvPr/>
        </p:nvSpPr>
        <p:spPr>
          <a:xfrm>
            <a:off x="3411414" y="2473570"/>
            <a:ext cx="3915509" cy="550985"/>
          </a:xfrm>
          <a:prstGeom prst="wedgeRectCallout">
            <a:avLst>
              <a:gd name="adj1" fmla="val -53479"/>
              <a:gd name="adj2" fmla="val 79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Move the Section declaration here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1790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Prototype Cell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Remember to connect the outlet variables to the corresponding views</a:t>
            </a:r>
          </a:p>
          <a:p>
            <a:r>
              <a:rPr lang="en-US" altLang="zh-TW" dirty="0"/>
              <a:t>Second prototype cell</a:t>
            </a:r>
          </a:p>
          <a:p>
            <a:pPr lvl="1"/>
            <a:r>
              <a:rPr lang="en-US" altLang="zh-TW" dirty="0"/>
              <a:t>Identifier: </a:t>
            </a:r>
            <a:r>
              <a:rPr lang="en-US" altLang="zh-TW" dirty="0" err="1"/>
              <a:t>DetailTwoColumnCell</a:t>
            </a:r>
            <a:endParaRPr lang="en-US" altLang="zh-TW" dirty="0"/>
          </a:p>
          <a:p>
            <a:pPr lvl="1"/>
            <a:r>
              <a:rPr lang="en-US" altLang="zh-TW" dirty="0"/>
              <a:t>Custom class: </a:t>
            </a:r>
            <a:r>
              <a:rPr lang="en-US" altLang="zh-TW" dirty="0" err="1"/>
              <a:t>DetailTwoColumnCell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317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Populate Information to Cells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DetailViewController.swift</a:t>
            </a:r>
            <a:endParaRPr lang="en-US" altLang="zh-TW" dirty="0"/>
          </a:p>
          <a:p>
            <a:r>
              <a:rPr lang="en-US" altLang="zh-TW" dirty="0"/>
              <a:t>Using extension to add new specifications to a class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492FF4-A016-4E88-BC98-083271E518DF}"/>
              </a:ext>
            </a:extLst>
          </p:cNvPr>
          <p:cNvSpPr txBox="1"/>
          <p:nvPr/>
        </p:nvSpPr>
        <p:spPr>
          <a:xfrm>
            <a:off x="1175772" y="2543590"/>
            <a:ext cx="94598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extension DetailViewController: UITableViewDataSource, UITableViewDelegate {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   //Implement the required methods</a:t>
            </a:r>
            <a:endParaRPr lang="zh-TW" altLang="en-US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620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Populate Information to Cells</a:t>
            </a:r>
            <a:endParaRPr lang="zh-TW" altLang="en-US" dirty="0"/>
          </a:p>
        </p:txBody>
      </p:sp>
      <p:sp>
        <p:nvSpPr>
          <p:cNvPr id="22" name="內容版面配置區 21">
            <a:extLst>
              <a:ext uri="{FF2B5EF4-FFF2-40B4-BE49-F238E27FC236}">
                <a16:creationId xmlns:a16="http://schemas.microsoft.com/office/drawing/2014/main" id="{E50ED9C5-D751-4195-BD58-F1C8FB5C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number of rows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214D640-B31C-4C90-9D2C-119A0A8D94A0}"/>
              </a:ext>
            </a:extLst>
          </p:cNvPr>
          <p:cNvSpPr txBox="1"/>
          <p:nvPr/>
        </p:nvSpPr>
        <p:spPr>
          <a:xfrm>
            <a:off x="819247" y="2011435"/>
            <a:ext cx="110690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 func tableView(_ tableView: UITableView, numberOfRowsInSection section: Int) -&gt; Int {</a:t>
            </a:r>
          </a:p>
          <a:p>
            <a:r>
              <a:rPr lang="zh-TW" altLang="en-US" sz="2400" dirty="0"/>
              <a:t>        return 2</a:t>
            </a:r>
          </a:p>
          <a:p>
            <a:r>
              <a:rPr lang="zh-TW" altLang="en-US" sz="2400" dirty="0"/>
              <a:t>    }</a:t>
            </a:r>
          </a:p>
          <a:p>
            <a:r>
              <a:rPr lang="zh-TW" altLang="en-US" sz="2400" dirty="0"/>
              <a:t>    </a:t>
            </a:r>
          </a:p>
          <a:p>
            <a:r>
              <a:rPr lang="zh-TW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633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Populate Information to Cells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214D640-B31C-4C90-9D2C-119A0A8D94A0}"/>
              </a:ext>
            </a:extLst>
          </p:cNvPr>
          <p:cNvSpPr txBox="1"/>
          <p:nvPr/>
        </p:nvSpPr>
        <p:spPr>
          <a:xfrm>
            <a:off x="515409" y="1252423"/>
            <a:ext cx="112134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func tableView(</a:t>
            </a:r>
            <a:r>
              <a:rPr lang="en-US" altLang="zh-TW" sz="2400" dirty="0"/>
              <a:t>…</a:t>
            </a:r>
            <a:r>
              <a:rPr lang="zh-TW" altLang="en-US" sz="2400" dirty="0"/>
              <a:t>, cellForRowAt indexPath: IndexPath) -&gt; UITableViewCell {</a:t>
            </a:r>
          </a:p>
          <a:p>
            <a:r>
              <a:rPr lang="zh-TW" altLang="en-US" sz="2400" dirty="0"/>
              <a:t>        switch indexPath.row {</a:t>
            </a:r>
          </a:p>
          <a:p>
            <a:r>
              <a:rPr lang="zh-TW" altLang="en-US" sz="2400" b="1" dirty="0">
                <a:solidFill>
                  <a:srgbClr val="0070C0"/>
                </a:solidFill>
              </a:rPr>
              <a:t>           case 0:  </a:t>
            </a:r>
            <a:r>
              <a:rPr lang="en-US" altLang="zh-TW" sz="2400" b="1" dirty="0">
                <a:solidFill>
                  <a:srgbClr val="0070C0"/>
                </a:solidFill>
              </a:rPr>
              <a:t>//using prototype cell 1</a:t>
            </a:r>
            <a:endParaRPr lang="zh-TW" altLang="en-US" sz="2400" b="1" dirty="0">
              <a:solidFill>
                <a:srgbClr val="0070C0"/>
              </a:solidFill>
            </a:endParaRPr>
          </a:p>
          <a:p>
            <a:r>
              <a:rPr lang="zh-TW" altLang="en-US" sz="2400" dirty="0"/>
              <a:t>               </a:t>
            </a:r>
            <a:r>
              <a:rPr lang="en-US" altLang="zh-TW" sz="2400" dirty="0"/>
              <a:t>// get a reusable cell</a:t>
            </a:r>
            <a:r>
              <a:rPr lang="zh-TW" altLang="en-US" sz="2400" dirty="0"/>
              <a:t>l </a:t>
            </a:r>
            <a:r>
              <a:rPr lang="en-US" altLang="zh-TW" sz="2400" dirty="0"/>
              <a:t>as! </a:t>
            </a:r>
            <a:r>
              <a:rPr lang="en-US" altLang="zh-TW" sz="2400" dirty="0" err="1"/>
              <a:t>DetailTextCell</a:t>
            </a:r>
            <a:endParaRPr lang="zh-TW" altLang="en-US" sz="2400" dirty="0"/>
          </a:p>
          <a:p>
            <a:r>
              <a:rPr lang="zh-TW" altLang="en-US" sz="2400" dirty="0"/>
              <a:t>               </a:t>
            </a:r>
            <a:r>
              <a:rPr lang="en-US" altLang="zh-TW" sz="2400" dirty="0"/>
              <a:t>//config cell data</a:t>
            </a:r>
            <a:endParaRPr lang="zh-TW" altLang="en-US" sz="2400" dirty="0"/>
          </a:p>
          <a:p>
            <a:r>
              <a:rPr lang="zh-TW" altLang="en-US" sz="2400" dirty="0"/>
              <a:t>               return cell</a:t>
            </a:r>
          </a:p>
          <a:p>
            <a:r>
              <a:rPr lang="zh-TW" altLang="en-US" sz="2400" b="1" dirty="0">
                <a:solidFill>
                  <a:srgbClr val="0070C0"/>
                </a:solidFill>
              </a:rPr>
              <a:t>           case 1:   </a:t>
            </a:r>
            <a:r>
              <a:rPr lang="en-US" altLang="zh-TW" sz="2400" b="1" dirty="0">
                <a:solidFill>
                  <a:srgbClr val="0070C0"/>
                </a:solidFill>
              </a:rPr>
              <a:t>//using prototype cell 2</a:t>
            </a:r>
            <a:endParaRPr lang="zh-TW" altLang="en-US" sz="2400" b="1" dirty="0">
              <a:solidFill>
                <a:srgbClr val="0070C0"/>
              </a:solidFill>
            </a:endParaRPr>
          </a:p>
          <a:p>
            <a:r>
              <a:rPr lang="zh-TW" altLang="en-US" sz="2400" dirty="0"/>
              <a:t>              </a:t>
            </a:r>
            <a:r>
              <a:rPr lang="en-US" altLang="zh-TW" sz="2400" dirty="0"/>
              <a:t>// get a reusable cell</a:t>
            </a:r>
            <a:r>
              <a:rPr lang="zh-TW" altLang="en-US" sz="2400" dirty="0"/>
              <a:t>l </a:t>
            </a:r>
            <a:r>
              <a:rPr lang="en-US" altLang="zh-TW" sz="2400" dirty="0"/>
              <a:t>as! </a:t>
            </a:r>
            <a:r>
              <a:rPr lang="en-US" altLang="zh-TW" sz="2400" dirty="0" err="1"/>
              <a:t>DetailTwoColumnCell</a:t>
            </a:r>
            <a:endParaRPr lang="zh-TW" altLang="en-US" sz="2400" dirty="0"/>
          </a:p>
          <a:p>
            <a:r>
              <a:rPr lang="zh-TW" altLang="en-US" sz="2400" dirty="0"/>
              <a:t>              </a:t>
            </a:r>
            <a:r>
              <a:rPr lang="en-US" altLang="zh-TW" sz="2400" dirty="0"/>
              <a:t>//config cell data</a:t>
            </a:r>
            <a:r>
              <a:rPr lang="zh-TW" altLang="en-US" sz="2400" dirty="0"/>
              <a:t>                        </a:t>
            </a:r>
          </a:p>
          <a:p>
            <a:r>
              <a:rPr lang="zh-TW" altLang="en-US" sz="2400" dirty="0"/>
              <a:t>               return cell</a:t>
            </a:r>
          </a:p>
          <a:p>
            <a:r>
              <a:rPr lang="zh-TW" altLang="en-US" sz="2400" b="1" dirty="0">
                <a:solidFill>
                  <a:srgbClr val="0070C0"/>
                </a:solidFill>
              </a:rPr>
              <a:t>        default:</a:t>
            </a:r>
          </a:p>
          <a:p>
            <a:r>
              <a:rPr lang="zh-TW" altLang="en-US" sz="2400" dirty="0"/>
              <a:t>            </a:t>
            </a:r>
            <a:r>
              <a:rPr lang="en-US" altLang="zh-TW" sz="2400" dirty="0"/>
              <a:t>…</a:t>
            </a:r>
            <a:endParaRPr lang="zh-TW" altLang="en-US" sz="2400" dirty="0"/>
          </a:p>
          <a:p>
            <a:r>
              <a:rPr lang="zh-TW" altLang="en-US" sz="2400" dirty="0"/>
              <a:t>        }</a:t>
            </a:r>
          </a:p>
          <a:p>
            <a:r>
              <a:rPr lang="zh-TW" alt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0099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Populate Information to Cells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Enable delegate connection (through program codes)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viewDidLoad</a:t>
            </a:r>
            <a:r>
              <a:rPr lang="en-US" altLang="zh-TW" dirty="0"/>
              <a:t>() of </a:t>
            </a:r>
            <a:r>
              <a:rPr lang="en-US" altLang="zh-TW" dirty="0" err="1"/>
              <a:t>DetailViewController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Remove the separator of the table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03" y="2298686"/>
            <a:ext cx="4982287" cy="10714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65" y="4389118"/>
            <a:ext cx="4317772" cy="6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2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64B1E-5C10-419A-8A55-5C1F76D1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BB1E8-BC89-4D19-9473-C7E2D32B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 class conforms to some delegate protocols, make sure to enable delegate connection either through the interface builder or program codes</a:t>
            </a:r>
          </a:p>
          <a:p>
            <a:r>
              <a:rPr lang="en-US" altLang="zh-TW" dirty="0" err="1"/>
              <a:t>navigationController</a:t>
            </a:r>
            <a:r>
              <a:rPr lang="en-US" altLang="zh-TW" dirty="0"/>
              <a:t>: return the nearest ancestor’s </a:t>
            </a:r>
            <a:r>
              <a:rPr lang="en-US" altLang="zh-TW" dirty="0" err="1"/>
              <a:t>UINatgationController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209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Navigation Bar Customization, Extensions and Dynamic Type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025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Navigation Bar Customization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21" y="1240555"/>
            <a:ext cx="10182900" cy="50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2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B21FF-B0B0-469D-A648-1417BA3D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New Colors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EC01B-C275-49A4-A439-BE02EDC2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Assets.xcassets</a:t>
            </a:r>
            <a:r>
              <a:rPr lang="en-US" altLang="zh-TW" dirty="0"/>
              <a:t> &gt; right-click &gt; Color Set &gt; </a:t>
            </a:r>
            <a:r>
              <a:rPr lang="en-US" altLang="zh-TW" dirty="0" err="1"/>
              <a:t>NavigationBarTitle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1F79D2-E2F0-4C6D-B5EA-1FC8387EF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94" b="72411"/>
          <a:stretch/>
        </p:blipFill>
        <p:spPr>
          <a:xfrm>
            <a:off x="6518823" y="2355856"/>
            <a:ext cx="2620824" cy="1580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28A338-91A0-4CA0-AE97-59BE5B08E9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9" t="57839" b="19648"/>
          <a:stretch/>
        </p:blipFill>
        <p:spPr>
          <a:xfrm>
            <a:off x="1276986" y="4354988"/>
            <a:ext cx="3834275" cy="14465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9BE00F-AF92-4F1B-83B4-D32691F721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49" b="70609"/>
          <a:stretch/>
        </p:blipFill>
        <p:spPr>
          <a:xfrm>
            <a:off x="1624513" y="2355856"/>
            <a:ext cx="2987803" cy="1683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9C8B74-0A62-4ECB-A96A-CAABDC8DB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9" t="57652" b="20245"/>
          <a:stretch/>
        </p:blipFill>
        <p:spPr>
          <a:xfrm>
            <a:off x="6122125" y="4354987"/>
            <a:ext cx="3947998" cy="14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2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190E4-DE33-42E3-8863-4E890B6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Enable Editable Table Cells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39053-A8E6-47D4-A0AE-CE310C05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TableViewController</a:t>
            </a:r>
            <a:endParaRPr lang="en-US" altLang="zh-TW" dirty="0"/>
          </a:p>
          <a:p>
            <a:pPr lvl="1"/>
            <a:r>
              <a:rPr lang="en-US" altLang="zh-TW" dirty="0"/>
              <a:t>Update the codes in </a:t>
            </a:r>
            <a:r>
              <a:rPr lang="en-US" altLang="zh-TW" dirty="0" err="1"/>
              <a:t>configureDataSource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7DE931-15EC-47EE-AF10-1F1A4E5AC452}"/>
              </a:ext>
            </a:extLst>
          </p:cNvPr>
          <p:cNvSpPr txBox="1"/>
          <p:nvPr/>
        </p:nvSpPr>
        <p:spPr>
          <a:xfrm>
            <a:off x="1105485" y="2686653"/>
            <a:ext cx="1011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func configureDataSource() -&gt; </a:t>
            </a:r>
            <a:r>
              <a:rPr lang="en-US" altLang="zh-TW" sz="2400" b="1" dirty="0" err="1"/>
              <a:t>DiffableDataSource</a:t>
            </a:r>
            <a:r>
              <a:rPr lang="en-US" altLang="zh-TW" sz="2400" dirty="0"/>
              <a:t> </a:t>
            </a:r>
            <a:r>
              <a:rPr lang="zh-TW" altLang="en-US" sz="2400" dirty="0"/>
              <a:t>{       </a:t>
            </a:r>
          </a:p>
          <a:p>
            <a:endParaRPr lang="en-US" altLang="zh-TW" sz="2400" dirty="0"/>
          </a:p>
          <a:p>
            <a:r>
              <a:rPr lang="zh-TW" altLang="en-US" sz="2400" dirty="0"/>
              <a:t>let cellIdentifier = "datacell"</a:t>
            </a:r>
          </a:p>
          <a:p>
            <a:r>
              <a:rPr lang="zh-TW" altLang="en-US" sz="2400" dirty="0"/>
              <a:t>let dataSource = </a:t>
            </a:r>
            <a:r>
              <a:rPr lang="en-US" altLang="zh-TW" sz="2400" b="1" dirty="0" err="1"/>
              <a:t>DiffableDataSource</a:t>
            </a:r>
            <a:r>
              <a:rPr lang="en-US" altLang="zh-TW" sz="2400" dirty="0"/>
              <a:t> </a:t>
            </a:r>
            <a:r>
              <a:rPr lang="zh-TW" altLang="en-US" sz="2400" dirty="0"/>
              <a:t>(</a:t>
            </a:r>
            <a:endParaRPr lang="en-US" altLang="zh-TW" sz="2400" dirty="0"/>
          </a:p>
          <a:p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502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UIContextualAction</a:t>
            </a:r>
            <a:r>
              <a:rPr lang="en-US" altLang="zh-TW" dirty="0"/>
              <a:t>: Swipe for More 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methods for handling swipe actions in table view cells:</a:t>
            </a:r>
          </a:p>
          <a:p>
            <a:pPr lvl="1"/>
            <a:r>
              <a:rPr lang="en-US" altLang="zh-TW" dirty="0"/>
              <a:t>swipe-to-right: </a:t>
            </a:r>
            <a:r>
              <a:rPr lang="en-US" altLang="zh-TW" dirty="0" err="1"/>
              <a:t>tableView</a:t>
            </a:r>
            <a:r>
              <a:rPr lang="en-US" altLang="zh-TW" dirty="0"/>
              <a:t>(_:</a:t>
            </a:r>
            <a:r>
              <a:rPr lang="en-US" altLang="zh-TW" dirty="0" err="1"/>
              <a:t>leadingSwipeActionsConfigurationForRowAt</a:t>
            </a:r>
            <a:r>
              <a:rPr lang="en-US" altLang="zh-TW" dirty="0"/>
              <a:t>:)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swipe-to-left: </a:t>
            </a:r>
            <a:r>
              <a:rPr lang="en-US" altLang="zh-TW" dirty="0" err="1"/>
              <a:t>tableView</a:t>
            </a:r>
            <a:r>
              <a:rPr lang="en-US" altLang="zh-TW" dirty="0"/>
              <a:t>(_:</a:t>
            </a:r>
            <a:r>
              <a:rPr lang="en-US" altLang="zh-TW" dirty="0" err="1"/>
              <a:t>trailingSwipeActionsConfigurationForRowAt</a:t>
            </a:r>
            <a:r>
              <a:rPr lang="en-US" altLang="zh-TW" dirty="0"/>
              <a:t>:)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80" y="3178112"/>
            <a:ext cx="8074308" cy="26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0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Swipe for More Actions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D8E67A-F588-41EB-8272-9170F86F7746}"/>
              </a:ext>
            </a:extLst>
          </p:cNvPr>
          <p:cNvSpPr txBox="1"/>
          <p:nvPr/>
        </p:nvSpPr>
        <p:spPr>
          <a:xfrm>
            <a:off x="679906" y="1227159"/>
            <a:ext cx="102935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Get the selected restaurant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guard let restaurant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self.dataSource.itemIdentifier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(for: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else {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return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UISwipeActionsConfiguration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    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Delete action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deleteAction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UIContextualAction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(…, title: "Delete") { (…) in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var snapshot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self.dataSource.snapshot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//current snapshot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snapshot.deleteItems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([restaurant])    //delete the restaurant from snapshot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self.restaurants.remove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(at: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indexPath.row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//delete the restaurant from array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self.dataSource.apply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(snapshot,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animatingDifferences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true)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Call completion handler to dismiss the action button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16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Swipe for More Actions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B29C29-C1DE-4E84-8B6A-D7C480D140BD}"/>
              </a:ext>
            </a:extLst>
          </p:cNvPr>
          <p:cNvSpPr txBox="1"/>
          <p:nvPr/>
        </p:nvSpPr>
        <p:spPr>
          <a:xfrm>
            <a:off x="691604" y="1132108"/>
            <a:ext cx="1104319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Share action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shareAction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UIContextualAction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(…, title: "Share") { (…) in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let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defaultText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". . . "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let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imageToShare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UIImage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(named: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restaurant.image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let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activityController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UIActivityViewController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activityItems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defaultText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imageToShare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…)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// Solution codes for the popover problem on iPad</a:t>
            </a:r>
            <a:endParaRPr lang="en-US" altLang="zh-TW" sz="2400" dirty="0"/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self.present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activityController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animated: true, completion: nil)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TW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completionHandler</a:t>
            </a:r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n-US" altLang="zh-TW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1590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8023</TotalTime>
  <Words>3669</Words>
  <Application>Microsoft Office PowerPoint</Application>
  <PresentationFormat>寬螢幕</PresentationFormat>
  <Paragraphs>594</Paragraphs>
  <Slides>58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Garamond</vt:lpstr>
      <vt:lpstr>Wingdings</vt:lpstr>
      <vt:lpstr>Wingdings 2</vt:lpstr>
      <vt:lpstr>HDOfficeLightV0</vt:lpstr>
      <vt:lpstr>有機</vt:lpstr>
      <vt:lpstr>iOS Programing with Swift (Part III)</vt:lpstr>
      <vt:lpstr>Reference Book</vt:lpstr>
      <vt:lpstr>Table Row Deletion, Custom Action Button</vt:lpstr>
      <vt:lpstr>Table Row Deletion</vt:lpstr>
      <vt:lpstr>Enable Editable Table Cells </vt:lpstr>
      <vt:lpstr>Enable Editable Table Cells </vt:lpstr>
      <vt:lpstr>UIContextualAction: Swipe for More Actions</vt:lpstr>
      <vt:lpstr>Swipe for More Actions</vt:lpstr>
      <vt:lpstr>Swipe for More Actions</vt:lpstr>
      <vt:lpstr>Sharing Content</vt:lpstr>
      <vt:lpstr>Customize UIContextualAction</vt:lpstr>
      <vt:lpstr>Your Challenge</vt:lpstr>
      <vt:lpstr>Extra: Make Real Phone Calls</vt:lpstr>
      <vt:lpstr>Summary</vt:lpstr>
      <vt:lpstr>Summary</vt:lpstr>
      <vt:lpstr>Introduction to Navigation Controller and Segue</vt:lpstr>
      <vt:lpstr>Navigation Controller</vt:lpstr>
      <vt:lpstr>Navigation Controller</vt:lpstr>
      <vt:lpstr>Enable Large Titles</vt:lpstr>
      <vt:lpstr>Add View Controller</vt:lpstr>
      <vt:lpstr>Create Segue</vt:lpstr>
      <vt:lpstr>Types of Segue</vt:lpstr>
      <vt:lpstr>Types of Segue</vt:lpstr>
      <vt:lpstr>New Class for Detail View</vt:lpstr>
      <vt:lpstr>New Class for Detail View</vt:lpstr>
      <vt:lpstr>Passing Data Using Segues</vt:lpstr>
      <vt:lpstr>Passing Data Using Segues</vt:lpstr>
      <vt:lpstr>Passing Data Using Segues</vt:lpstr>
      <vt:lpstr>Disable Large Titles</vt:lpstr>
      <vt:lpstr>Passing the Restaurant Object</vt:lpstr>
      <vt:lpstr>Summary</vt:lpstr>
      <vt:lpstr>Detail View Enhancement and Navigation Bar Customization</vt:lpstr>
      <vt:lpstr>Dynamic Table View</vt:lpstr>
      <vt:lpstr>Dynamic Table View</vt:lpstr>
      <vt:lpstr>Dynamic Table View</vt:lpstr>
      <vt:lpstr>Dynamic Table View</vt:lpstr>
      <vt:lpstr>Dynamic Table View</vt:lpstr>
      <vt:lpstr>Dynamic Table View</vt:lpstr>
      <vt:lpstr>Add Layout Constraints</vt:lpstr>
      <vt:lpstr>Add Program Codes</vt:lpstr>
      <vt:lpstr>Add Program Codes</vt:lpstr>
      <vt:lpstr>Add Program Codes</vt:lpstr>
      <vt:lpstr>Add Program Codes</vt:lpstr>
      <vt:lpstr>Improve the Layout</vt:lpstr>
      <vt:lpstr>Improve the Layout</vt:lpstr>
      <vt:lpstr>Design the Prototype Cell 1</vt:lpstr>
      <vt:lpstr>Design the Prototype Cell 1</vt:lpstr>
      <vt:lpstr>Design the Prototype Cell 2</vt:lpstr>
      <vt:lpstr>Design the Prototype Cell 2</vt:lpstr>
      <vt:lpstr>Design the Prototype Cell 2</vt:lpstr>
      <vt:lpstr>Populate Information to Cells</vt:lpstr>
      <vt:lpstr>Populate Information to Cells</vt:lpstr>
      <vt:lpstr>Populate Information to Cells</vt:lpstr>
      <vt:lpstr>Populate Information to Cells</vt:lpstr>
      <vt:lpstr>Summary</vt:lpstr>
      <vt:lpstr>Navigation Bar Customization, Extensions and Dynamic Type</vt:lpstr>
      <vt:lpstr>Navigation Bar Customization</vt:lpstr>
      <vt:lpstr>Define New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Programming Language</dc:title>
  <dc:creator>ShouChih Lo</dc:creator>
  <cp:lastModifiedBy>羅壽之</cp:lastModifiedBy>
  <cp:revision>474</cp:revision>
  <dcterms:created xsi:type="dcterms:W3CDTF">2019-01-21T02:58:35Z</dcterms:created>
  <dcterms:modified xsi:type="dcterms:W3CDTF">2021-11-08T02:19:51Z</dcterms:modified>
</cp:coreProperties>
</file>