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font" Target="fonts/RobotoSlab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jpg"/><Relationship Id="rId4" Type="http://schemas.openxmlformats.org/officeDocument/2006/relationships/image" Target="../media/image0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HttpURLConnection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陳健文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Android(Java) 中的 InputStream(Reader) 們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87900" y="1489825"/>
            <a:ext cx="8588099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URLConnection.getInputStream() - 傳回 InputStream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InputStream - 取得資料來源之位元流(bit stream)，byte[]。為一抽象類別。 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BufferedInputStream - 將 byte[] 轉成 char[]，可將 InputStream 轉成字元串，需要 close()。有緩衝區，讓資料存取較有效率，但需要配置緩衝區。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InputStreamReader - 將位元流轉成字元流格式，可指定字元編碼。有 8K 緩衝區，需要 close()。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BufferedReader - 字元格式的緩衝讀取器，可用 readline() 直接輸出字串。需要 close()。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4294967295" type="body"/>
          </p:nvPr>
        </p:nvSpPr>
        <p:spPr>
          <a:xfrm>
            <a:off x="255600" y="1032300"/>
            <a:ext cx="8632799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br = new BufferedReader(new InputStreamReader(conn.getInputStream(), "UTF-8"));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while((temp = br.readLine())!= null){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zh-TW"/>
              <a:t>json.append(temp);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}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br.close()</a:t>
            </a:r>
            <a:r>
              <a:rPr lang="zh-TW" sz="90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什麼是 HttpURLConnection ?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Android 中用來透過 HTTP 協定連結網際網路的 URLConnection 物件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可上傳或下載網路網路中的資料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支援串流傳輸(事先不知道檔案有多大，可邊傳邊處理資料)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支援 HTTPS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連線流程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以 URL.openConnection 開啟連結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設定傳輸參數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以 getHeaderFields 取得檔頭資料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以 getInputStream 下載資料，以 getOutputStream 傳出資料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以 BufferedInputStream 緩衝接收資料，以 BufferedOutputStream 緩衝傳輸資料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zh-TW"/>
              <a:t>關閉連結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產生 URL 物件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050" y="1415287"/>
            <a:ext cx="661987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以 AsyncTask 連線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087" y="1927024"/>
            <a:ext cx="5319824" cy="206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連線前顯示連線進度對話框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850" y="2339940"/>
            <a:ext cx="4553300" cy="146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1400" y="1053350"/>
            <a:ext cx="2378899" cy="404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非同步連線進行 HTTP 資料傳輸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522" y="1197900"/>
            <a:ext cx="4436965" cy="39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傳輸完成後將字串輸出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637" y="1715075"/>
            <a:ext cx="4374725" cy="255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1465" y="0"/>
            <a:ext cx="30010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