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WebView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WebView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可用來顯示網頁的元件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可載入 app 內部所定義的網頁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可載入由 URL 指定的外部網頁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在不使用系統預載的瀏覽器 app 時，可使用 WebView 元件來顯示網頁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製作 WebView 的流程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在版面檔中加入 WebView 元件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在版面檔中加入 EditText 以為 URL 輸入列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在版面檔中加入首頁、往前、往後瀏覽鍵 (ImageButton)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onCreate 中掛載上述元件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設定 WebView 屬性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處理事件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版面安排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628" y="1144126"/>
            <a:ext cx="4196746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掛載元件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787" y="1269425"/>
            <a:ext cx="6464432" cy="38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設定參數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Manifests 檔中需開啟網際網路存取權限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&lt;uses-permission android:name="android.permission.INTERNET" /&gt;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WebChromeClient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處理網頁中與介面有關的介面處理元件(interface processor)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WebViewClient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處理網頁中與內容有關的內容處理元件(content renderer)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SetJavaScriptEnabled - 支援 JavaScript (4.3 以前的系統會有安全漏洞)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處理事件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168" y="1547675"/>
            <a:ext cx="4691675" cy="307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別忘了要開權限啊！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99" y="3206500"/>
            <a:ext cx="8391624" cy="4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