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的行程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什麼是行程?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行程 (Process) 代表運行中的程式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行程中有程式運行所需的指令與資源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CPU 可以受其中指令的操作以運用資源完成任務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一支 app 通常由一個行程承載，但 Android 四大元件都可以單獨使用行程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行程下會有執行緒再分工處理細部的操作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通常由主執行緒 ( UI 執行緒)負責處理大部份的事務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什麼是行程? II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每個系統服務亦由行程來承載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Dalvik VM 或 ART (Android Runtime，Lollipop 系統後) 預先編譯過的執行碼於上執行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程式結束時，行程所佔用的記憶體即能釋出。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在記憶體不足時，系統會依優先順序將行程釋放，以釋出所佔用之資源。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37" y="611400"/>
            <a:ext cx="6289925" cy="39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87" y="609137"/>
            <a:ext cx="6523228" cy="39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328725" y="108725"/>
            <a:ext cx="6365700" cy="4949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12" y="84687"/>
            <a:ext cx="5458568" cy="4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行程被系統釋放的優先順序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555" y="1239600"/>
            <a:ext cx="4064900" cy="35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