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Generic Types in Java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Generic Types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Generic Types 譯為泛型，是在物件導向式程式語言中可以接收型別參數的類別或介面。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Java 5 (1.5 版)之後支援，Android 的 Java 程式中亦支援。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泛型中資料或方法成員的型別可在執行期決定。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提供彈性，不再需為了成員的型別不同，而編寫幾乎相同的類別程式碼。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概念說明 I：非泛型的盒子類別 1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public class Box 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private Cat cat;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void put(Cat cat){ this.cat = cat;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Cat get(){ return this.cat;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這個盒子只能放貓。:(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概念說明 II：非泛型的盒子類別 2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public class Box 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private Object obj;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void put(Object obj){ this.obj = obj;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Object get(){ return this.obj;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這個盒子什麼都能放，但我們無法知道拿出來的是一隻貓還是一隻獅子。:(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概念說明 III：泛型的盒子類別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public class Box &lt;T&gt;{  // T 代表 type (型別)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private T obj;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void put(T obj){ this.obj = obj;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T get(){ return this.obj;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Box&lt;Cat&gt; catBox = new Box&lt;Cat&gt;(); //放貓的盒子			: )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Box&lt;Lion&gt; lionBox = new Box&lt;Lion&gt;(); //放獅子的盒子		: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定義一次可用在各種型別上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Box&lt;int&gt; intBox = new Box&lt;int&gt;();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Box&lt;String&gt; stringBox = new Box&lt;String&gt;();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Box&lt;float&gt; floatBox = new Box&lt;&gt;(); // &lt;&gt; Diamond 運算子，Java 7 後可用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Box&lt;Bob&gt; bobBox = new Box&lt;Bob&gt;();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具多型別參數的泛型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public class Box&lt;K, V&gt;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private K key;		private V value;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void put(K key, V value){ this.key = key;		this.value = value;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K getKey(){ return this.key;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public V getValue(){ return this.value; }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261450" y="3285200"/>
            <a:ext cx="2621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EFEFEF"/>
                </a:solidFill>
              </a:rPr>
              <a:t>請參閱 List - Adapter 的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