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173600" y="1195275"/>
            <a:ext cx="7015199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Hello World, 您的第一個 App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算圖錯誤修正 II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00" y="1127337"/>
            <a:ext cx="3794599" cy="38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產生 Virtual Device (Emulator)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08" y="1106200"/>
            <a:ext cx="5284777" cy="38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選擇系統映像檔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32" y="1149662"/>
            <a:ext cx="5165343" cy="3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調整設定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12" y="1058225"/>
            <a:ext cx="5416575" cy="3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選取執行裝置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812" y="1138160"/>
            <a:ext cx="4778374" cy="37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裝置首頁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75" y="511087"/>
            <a:ext cx="2318250" cy="41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實機執行結果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00" y="892774"/>
            <a:ext cx="2265424" cy="40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啟動 Android Studio 並新增專案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200" y="1146025"/>
            <a:ext cx="5009600" cy="37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專案命名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00" y="1102087"/>
            <a:ext cx="5601600" cy="38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選擇裝置類型並設定 API 等級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69" y="1144125"/>
            <a:ext cx="5529181" cy="3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新增 Activity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624" y="1097887"/>
            <a:ext cx="5584750" cy="38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自定 Activity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62" y="1111612"/>
            <a:ext cx="5545062" cy="38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每日技巧提示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00" y="1257625"/>
            <a:ext cx="55149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算圖錯誤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550" y="1159949"/>
            <a:ext cx="4150899" cy="373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算圖錯誤修正 I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87" y="1143175"/>
            <a:ext cx="5254825" cy="3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