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8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Inner Class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zh-TW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什麼是 Java 語言中的 Inner Class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指在類別中所定義的類別，又稱巢狀類別(Nested Class)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類別 A 中定義了非靜態的類別 B，則類別 A 稱為外部類別(outer class)，類別 B 則為內部類別(inner class)。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內部類別可分為：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成員內部類別(member inner class)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區域內部類別(local inner class)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匿名內部類別(anonymous inner class)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為什麼要使用 inner class 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內部類別可直接存取外部類別的私有成員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簡化程式碼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整理類別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在工廠設計模式中，可隱藏返回(產生)物件的實作細節。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成員內部類別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OuterClass{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...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InnerClass{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…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…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x="2690825" y="1714050"/>
            <a:ext cx="3964799" cy="2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Shape 84"/>
          <p:cNvSpPr txBox="1"/>
          <p:nvPr/>
        </p:nvSpPr>
        <p:spPr>
          <a:xfrm>
            <a:off x="6655625" y="1518600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外部類別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2867123" y="2806874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Shape 86"/>
          <p:cNvSpPr txBox="1"/>
          <p:nvPr/>
        </p:nvSpPr>
        <p:spPr>
          <a:xfrm>
            <a:off x="3962400" y="2612625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內部類別</a:t>
            </a:r>
          </a:p>
        </p:txBody>
      </p:sp>
      <p:cxnSp>
        <p:nvCxnSpPr>
          <p:cNvPr id="87" name="Shape 87"/>
          <p:cNvCxnSpPr/>
          <p:nvPr/>
        </p:nvCxnSpPr>
        <p:spPr>
          <a:xfrm rot="10800000">
            <a:off x="2714725" y="4914424"/>
            <a:ext cx="3964799" cy="2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Shape 88"/>
          <p:cNvCxnSpPr/>
          <p:nvPr/>
        </p:nvCxnSpPr>
        <p:spPr>
          <a:xfrm rot="10800000">
            <a:off x="2867123" y="3860648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Shape 89"/>
          <p:cNvCxnSpPr/>
          <p:nvPr/>
        </p:nvCxnSpPr>
        <p:spPr>
          <a:xfrm>
            <a:off x="5953125" y="1916900"/>
            <a:ext cx="12000" cy="28217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>
            <a:off x="3357575" y="2924175"/>
            <a:ext cx="4798" cy="8198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區域內部類別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OuterClass{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void MethodMember(){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InnerClass{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…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2690825" y="1714050"/>
            <a:ext cx="3964799" cy="2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Shape 98"/>
          <p:cNvSpPr txBox="1"/>
          <p:nvPr/>
        </p:nvSpPr>
        <p:spPr>
          <a:xfrm>
            <a:off x="6655625" y="1518600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外部類別</a:t>
            </a:r>
          </a:p>
        </p:txBody>
      </p:sp>
      <p:cxnSp>
        <p:nvCxnSpPr>
          <p:cNvPr id="99" name="Shape 99"/>
          <p:cNvCxnSpPr/>
          <p:nvPr/>
        </p:nvCxnSpPr>
        <p:spPr>
          <a:xfrm rot="10800000">
            <a:off x="3324323" y="2806874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Shape 100"/>
          <p:cNvSpPr txBox="1"/>
          <p:nvPr/>
        </p:nvSpPr>
        <p:spPr>
          <a:xfrm>
            <a:off x="4267200" y="2612625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內部類別</a:t>
            </a:r>
          </a:p>
        </p:txBody>
      </p:sp>
      <p:cxnSp>
        <p:nvCxnSpPr>
          <p:cNvPr id="101" name="Shape 101"/>
          <p:cNvCxnSpPr/>
          <p:nvPr/>
        </p:nvCxnSpPr>
        <p:spPr>
          <a:xfrm rot="10800000">
            <a:off x="2714725" y="4914424"/>
            <a:ext cx="3964799" cy="2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 rot="10800000">
            <a:off x="3324323" y="3860648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Shape 103"/>
          <p:cNvCxnSpPr/>
          <p:nvPr/>
        </p:nvCxnSpPr>
        <p:spPr>
          <a:xfrm>
            <a:off x="5953125" y="1916900"/>
            <a:ext cx="12000" cy="28217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4" name="Shape 104"/>
          <p:cNvCxnSpPr/>
          <p:nvPr/>
        </p:nvCxnSpPr>
        <p:spPr>
          <a:xfrm>
            <a:off x="3814775" y="2924175"/>
            <a:ext cx="4798" cy="8198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匿名內部類別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OuterClass{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void method(){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addEventListener(new TouchEventListen(){</a:t>
            </a:r>
          </a:p>
          <a:p>
            <a:pPr indent="4572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});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cxnSp>
        <p:nvCxnSpPr>
          <p:cNvPr id="111" name="Shape 111"/>
          <p:cNvCxnSpPr/>
          <p:nvPr/>
        </p:nvCxnSpPr>
        <p:spPr>
          <a:xfrm rot="10800000">
            <a:off x="2690825" y="1714050"/>
            <a:ext cx="3964799" cy="2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/>
        </p:nvSpPr>
        <p:spPr>
          <a:xfrm>
            <a:off x="6655625" y="1518600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外部類別</a:t>
            </a:r>
          </a:p>
        </p:txBody>
      </p:sp>
      <p:cxnSp>
        <p:nvCxnSpPr>
          <p:cNvPr id="113" name="Shape 113"/>
          <p:cNvCxnSpPr/>
          <p:nvPr/>
        </p:nvCxnSpPr>
        <p:spPr>
          <a:xfrm rot="10800000">
            <a:off x="6248499" y="3899223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7177075" y="2559125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內部類別</a:t>
            </a:r>
          </a:p>
        </p:txBody>
      </p:sp>
      <p:cxnSp>
        <p:nvCxnSpPr>
          <p:cNvPr id="115" name="Shape 115"/>
          <p:cNvCxnSpPr/>
          <p:nvPr/>
        </p:nvCxnSpPr>
        <p:spPr>
          <a:xfrm rot="10800000">
            <a:off x="2714725" y="4914424"/>
            <a:ext cx="3964799" cy="2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/>
          <p:nvPr/>
        </p:nvCxnSpPr>
        <p:spPr>
          <a:xfrm rot="10800000">
            <a:off x="6229449" y="2753374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/>
          <p:nvPr/>
        </p:nvCxnSpPr>
        <p:spPr>
          <a:xfrm>
            <a:off x="5953125" y="1916900"/>
            <a:ext cx="12000" cy="28217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18" name="Shape 118"/>
          <p:cNvCxnSpPr/>
          <p:nvPr/>
        </p:nvCxnSpPr>
        <p:spPr>
          <a:xfrm>
            <a:off x="6922300" y="2917850"/>
            <a:ext cx="4798" cy="8198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內部類別取用區域變數要將該變數設為 final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 OuterClass{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void method(){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0" i="0" lang="zh-TW" sz="14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final </a:t>
            </a: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 x = 5;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addEventListener(new TouchEventListen(){</a:t>
            </a:r>
          </a:p>
          <a:p>
            <a:pPr indent="45720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 = x + 10;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});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  <p:cxnSp>
        <p:nvCxnSpPr>
          <p:cNvPr id="125" name="Shape 125"/>
          <p:cNvCxnSpPr/>
          <p:nvPr/>
        </p:nvCxnSpPr>
        <p:spPr>
          <a:xfrm rot="10800000">
            <a:off x="2690825" y="1714050"/>
            <a:ext cx="3964799" cy="2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/>
        </p:nvSpPr>
        <p:spPr>
          <a:xfrm>
            <a:off x="6655625" y="1518600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外部類別</a:t>
            </a:r>
          </a:p>
        </p:txBody>
      </p:sp>
      <p:cxnSp>
        <p:nvCxnSpPr>
          <p:cNvPr id="127" name="Shape 127"/>
          <p:cNvCxnSpPr/>
          <p:nvPr/>
        </p:nvCxnSpPr>
        <p:spPr>
          <a:xfrm rot="10800000">
            <a:off x="6248499" y="3823023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Shape 128"/>
          <p:cNvSpPr txBox="1"/>
          <p:nvPr/>
        </p:nvSpPr>
        <p:spPr>
          <a:xfrm>
            <a:off x="7177075" y="2863925"/>
            <a:ext cx="952499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內部類別</a:t>
            </a:r>
          </a:p>
        </p:txBody>
      </p:sp>
      <p:cxnSp>
        <p:nvCxnSpPr>
          <p:cNvPr id="129" name="Shape 129"/>
          <p:cNvCxnSpPr/>
          <p:nvPr/>
        </p:nvCxnSpPr>
        <p:spPr>
          <a:xfrm rot="10800000">
            <a:off x="2714725" y="4914424"/>
            <a:ext cx="3964799" cy="298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/>
          <p:nvPr/>
        </p:nvCxnSpPr>
        <p:spPr>
          <a:xfrm rot="10800000">
            <a:off x="6229449" y="3058174"/>
            <a:ext cx="978600" cy="30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5419725" y="1916900"/>
            <a:ext cx="12000" cy="2821799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2" name="Shape 132"/>
          <p:cNvCxnSpPr/>
          <p:nvPr/>
        </p:nvCxnSpPr>
        <p:spPr>
          <a:xfrm flipH="1">
            <a:off x="6927050" y="3190875"/>
            <a:ext cx="2399" cy="5469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