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Services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陳健文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什麼是 Service ?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用來在背景執行操作的元件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四大基礎元件之一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負責在背景中執行特定任務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可與有畫面的活動一起運行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主程式須透過 Intent 啟用 Service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zh-TW"/>
              <a:t>切換到其他 app 後，服務仍可持續在背景執行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Service 的啟動方式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zh-TW"/>
              <a:t>透過 startService()</a:t>
            </a:r>
          </a:p>
          <a:p>
            <a:pPr indent="0" lvl="0" marL="45720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zh-TW"/>
              <a:t>startService() -&gt; onCreate() -&gt; onStartCommand() -&gt; onDestroy()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zh-TW"/>
              <a:t>透過 bindService()</a:t>
            </a:r>
          </a:p>
          <a:p>
            <a:pPr indent="457200"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zh-TW"/>
              <a:t>bindService() -&gt; onCreate() -&gt; onBind() -&gt; call to Service Object’s methods -&gt;</a:t>
            </a:r>
          </a:p>
          <a:p>
            <a:pPr indent="457200"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zh-TW"/>
              <a:t>onUnbind() -&gt; onDestroy()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服務行程相對容易被系統回收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457100" y="1404475"/>
            <a:ext cx="4529999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不回收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&lt;application android:persistent=”true”&gt;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調高優先權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&lt;intetn-filter&gt;&lt;android:priority=”1000”&gt;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或在程式中以 startForeground()/stopForeground() 執行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4" y="1404462"/>
            <a:ext cx="3690450" cy="324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475" y="0"/>
            <a:ext cx="394639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服務的分類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無綁型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服務被啟用後，即不受原叫用元件的影響，亦不回傳值給原叫用元件。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可以廣播及訊息通知的方式將訊息傳達出來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有獨立的生命週期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綁定型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服務被與叫用元件綁定後，即可互相發送請求，以協作方式完成任務。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可進行行程間通信 (Inter-Process Communication)</a:t>
            </a:r>
          </a:p>
          <a:p>
            <a:pPr indent="-228600" lvl="1" marL="914400">
              <a:lnSpc>
                <a:spcPct val="200000"/>
              </a:lnSpc>
              <a:spcBef>
                <a:spcPts val="0"/>
              </a:spcBef>
            </a:pPr>
            <a:r>
              <a:rPr lang="zh-TW"/>
              <a:t>須依附於活動上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無綁型服務的回呼方法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public IBinder onBind(Intent intent){  return null; }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public void onCreate(){ super.onCreate(); }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999999"/>
                </a:solidFill>
              </a:rPr>
              <a:t>public void onStart(){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/>
              <a:t>public void onStartCommand(Intent intent, int flags, int startID){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/>
              <a:t>	return Service.START_STICKY;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public void onDestroy(){ super.onDestroy(); 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onStartCommand 回傳的常數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zh-TW" sz="1400"/>
              <a:t>Service.START_STICKY</a:t>
            </a:r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zh-TW" sz="1400"/>
              <a:t>系統會重啟服務</a:t>
            </a:r>
            <a:r>
              <a:rPr lang="zh-TW"/>
              <a:t>，</a:t>
            </a:r>
            <a:r>
              <a:rPr lang="zh-TW" sz="1400"/>
              <a:t>讓 Service 處在開始狀態</a:t>
            </a:r>
            <a:r>
              <a:rPr lang="zh-TW"/>
              <a:t>，但</a:t>
            </a:r>
            <a:r>
              <a:rPr lang="zh-TW" sz="1400"/>
              <a:t>不保留 intent 參數</a:t>
            </a:r>
            <a:r>
              <a:rPr lang="zh-TW"/>
              <a:t>。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zh-TW" sz="1400"/>
              <a:t>Service.START_NOT_STICKY</a:t>
            </a:r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zh-TW" sz="1400"/>
              <a:t>系統不會重啟該服務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zh-TW" sz="1400"/>
              <a:t>Service.START_REDELIVER_INTENT</a:t>
            </a:r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zh-TW" sz="1400"/>
              <a:t>系統會重啟服務並保留 intent 參數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zh-TW" sz="1400"/>
              <a:t>Service.START_STICKY_COMPATIBILITY</a:t>
            </a:r>
          </a:p>
          <a:p>
            <a:pPr indent="-317500" lvl="1" marL="91440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zh-TW"/>
              <a:t>維持 Android 2.1 版以下相容用，與 START_STICKY 相同，但並不保證服務一定能被重啟。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綁定型服務的回呼方法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87900" y="1485750"/>
            <a:ext cx="8368200" cy="3324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600"/>
              <a:t>public IBinder onBind(Intent intent){ return null; }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600"/>
              <a:t>public void onCreate(){ super.onCreate(); }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600"/>
              <a:t>public void onRebind(Intent intent){ super.onRebind(intent); }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600"/>
              <a:t>public boolean onUnbind(Intent intent){ return super.onUnbind(intent); }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600"/>
              <a:t>public void onDestroy(){ super.onDestroy(); }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600"/>
              <a:t>public class MyBinder extends Binder{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600"/>
              <a:t>	public MyBinderService getService(){ return MyBinderService.this; } 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