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slide" Target="slides/slide1.xml"/><Relationship Id="rId19" Type="http://schemas.openxmlformats.org/officeDocument/2006/relationships/font" Target="fonts/Roboto-bold.fntdata"/><Relationship Id="rId6" Type="http://schemas.openxmlformats.org/officeDocument/2006/relationships/slide" Target="slides/slide2.xml"/><Relationship Id="rId18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4.jpg"/><Relationship Id="rId4" Type="http://schemas.openxmlformats.org/officeDocument/2006/relationships/image" Target="../media/image0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Android Studio 操作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陳健文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SDK Manager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037" y="1066562"/>
            <a:ext cx="5097924" cy="392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Android Device Monitor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787" y="1104862"/>
            <a:ext cx="4998424" cy="384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Android 的開發工具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Eclipse + SDK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Android Development Tools(ADT)+ SDK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zh-TW"/>
              <a:t>Android Studio (IntelliJ IDEA 改良而成) + SDK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Android Studio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正式版於 2014 年 12 月 8 日推出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支援多種行動載具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智慧型語法提示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具備效能分析工具</a:t>
            </a:r>
          </a:p>
          <a:p>
            <a:pPr indent="-228600" lvl="0" marL="457200">
              <a:lnSpc>
                <a:spcPct val="150000"/>
              </a:lnSpc>
              <a:spcBef>
                <a:spcPts val="0"/>
              </a:spcBef>
            </a:pPr>
            <a:r>
              <a:rPr lang="zh-TW"/>
              <a:t>整合 Google 雲端平台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Android Studio 安裝流程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安裝 Java Development Kit(JDK) 1.7 以上 - www.oracle.com/technetwork/java/javase/downloads/index.html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設定系統環境變數(JAVA_HOME)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安裝 Android Studio - developer.android.com/sdk/installing/studio.html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zh-TW"/>
              <a:t>下載並安裝不同版本之 SDK。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Android Studio 操作介面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550" y="1108387"/>
            <a:ext cx="6890901" cy="384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Run/Debug Configurations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949" y="1107487"/>
            <a:ext cx="5246100" cy="3843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Settings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087" y="1051450"/>
            <a:ext cx="5135825" cy="39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Project Structure</a:t>
            </a:r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725" y="1069137"/>
            <a:ext cx="5068524" cy="3920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Android Virtual Device (AVD) Manager </a:t>
            </a:r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98" y="1626225"/>
            <a:ext cx="4507100" cy="30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1687" y="2210400"/>
            <a:ext cx="6900625" cy="265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