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Activity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Activity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一個畫面的控制物件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四大基礎元件之一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負責處理一個畫面中所需進行的工作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繼承自 android.activity.Activity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新版 Android Studio 預設樣版會繼承 AppCompactActivity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具 Running、Pause、Stop 與 Destroy 四種狀態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15" y="0"/>
            <a:ext cx="413316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Activity 運作情境 I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App 啟動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onCreate() - 配置資源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onStart() - 顯示畫面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zh-TW"/>
              <a:t>onResume() - 取得畫面控制權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Activity 運作情境 II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切換到另一個 Activity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activity1.onPause() - 卸除控制權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activity2.onCreate() - 配置資源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activity2.onStart() - 顯示畫面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activity2.onResume() - 取得畫面控制權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activity1.onStop() - 停止運行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Activity 運作情境 III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5"/>
            <a:ext cx="8368200" cy="354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切換回原 Activity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activity2.onPause() - 卸除控制權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activity1.onRestart() - 重新啟動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activity1.onStart() - 顯示畫面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activity1.onResume() - 取得畫面控制權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activity2.onStop() - 停止運行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activity2.onDestroy() - 銷毀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Activity 運作情境 IV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5"/>
            <a:ext cx="8368200" cy="354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結束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onPause() - 卸除控制權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onStop() - 停止運行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onDestroy() - 銷毀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Activity 運作情境 V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結束後重新啟動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onCreate() - 配置資源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onStart() - 顯示畫面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onResume() - 取得畫面控制權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Toast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5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位於螢幕下方的快顯訊息</a:t>
            </a:r>
          </a:p>
          <a:p>
            <a:pPr lvl="0" rtl="0">
              <a:lnSpc>
                <a:spcPct val="79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Toast.makeText(view.getContext(), “This is a Toast !”, </a:t>
            </a:r>
          </a:p>
          <a:p>
            <a:pPr indent="457200" lvl="0" marL="3200400" rtl="0">
              <a:spcBef>
                <a:spcPts val="0"/>
              </a:spcBef>
              <a:buNone/>
            </a:pPr>
            <a:r>
              <a:rPr lang="zh-TW"/>
              <a:t>Toast.LENGTH_LONG).show();</a:t>
            </a:r>
          </a:p>
          <a:p>
            <a:pPr indent="457200" lvl="0" marL="3200400" rtl="0">
              <a:spcBef>
                <a:spcPts val="0"/>
              </a:spcBef>
              <a:buNone/>
            </a:pPr>
            <a:r>
              <a:rPr lang="zh-TW"/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Toast.makeText(view.getContext(), “This is a Toast !”, </a:t>
            </a:r>
          </a:p>
          <a:p>
            <a:pPr indent="457200" lvl="0" marL="3200400">
              <a:spcBef>
                <a:spcPts val="0"/>
              </a:spcBef>
              <a:buNone/>
            </a:pPr>
            <a:r>
              <a:rPr lang="zh-TW"/>
              <a:t>Toast.LENGTH_SHORT).show();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