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Log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Log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Android Logging System 所提供的機制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用來檢視或蒐集 app 運行中所產生的訊息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Android 中有一個類別 android.util.Log ，可用來操作上述機制，供除錯使用。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以 Android Studio 所提供的 Logcat 工具來檢視這些訊息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可在 Android Studio 主視窗或 Android Device Monitor (ADM) 中使用 Logcat 以檢視訊息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75" y="1665437"/>
            <a:ext cx="7744850" cy="18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49" y="119300"/>
            <a:ext cx="6585099" cy="49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4900" y="1009662"/>
            <a:ext cx="9143999" cy="272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4837"/>
            <a:ext cx="9143999" cy="231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Log 類別的幾個方法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464600" y="1489825"/>
            <a:ext cx="52914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Log.v(String Tag, String Message); - 詳細訊息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Log.d(String Tag, String Message); - 除錯訊息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Log.i(String Tag, String Message); - 訊息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Log.w(String Tag, String Message); - 警告</a:t>
            </a:r>
          </a:p>
          <a:p>
            <a:pPr lvl="0">
              <a:spcBef>
                <a:spcPts val="0"/>
              </a:spcBef>
              <a:buNone/>
            </a:pPr>
            <a:r>
              <a:rPr lang="zh-TW"/>
              <a:t>Log.e(String Tag, String Message); - 錯誤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25" y="1489825"/>
            <a:ext cx="1893925" cy="2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