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bold.fntdata"/><Relationship Id="rId6" Type="http://schemas.openxmlformats.org/officeDocument/2006/relationships/slide" Target="slides/slide2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Layout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238300" y="2738725"/>
            <a:ext cx="1681500" cy="1745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FrameLayout 視框版面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將整個版面視為一疊可置放視版(View)的版層，依照 z-index 順序顯示版層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版層可設定 z-index，值愈大的版層，蓋住值較小的版層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090450" y="2615500"/>
            <a:ext cx="2963099" cy="2304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3238300" y="2738725"/>
            <a:ext cx="1193699" cy="58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Shape 154"/>
          <p:cNvCxnSpPr/>
          <p:nvPr/>
        </p:nvCxnSpPr>
        <p:spPr>
          <a:xfrm>
            <a:off x="5938725" y="2348675"/>
            <a:ext cx="0" cy="2529600"/>
          </a:xfrm>
          <a:prstGeom prst="straightConnector1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GridLayout 格狀版面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為 Table Layout 的改良版，視版(View)可跨列跨欄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2776375" y="2348675"/>
            <a:ext cx="4847100" cy="6329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2776375" y="2981675"/>
            <a:ext cx="4847100" cy="6329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776375" y="3614675"/>
            <a:ext cx="4847100" cy="6329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2776375" y="4247675"/>
            <a:ext cx="4847100" cy="6329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1977725" y="2483525"/>
            <a:ext cx="6416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Row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977725" y="3116525"/>
            <a:ext cx="6416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Row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1977725" y="3749525"/>
            <a:ext cx="6416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Row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977725" y="4382525"/>
            <a:ext cx="6416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Row</a:t>
            </a:r>
          </a:p>
        </p:txBody>
      </p:sp>
      <p:sp>
        <p:nvSpPr>
          <p:cNvPr id="165" name="Shape 165"/>
          <p:cNvSpPr/>
          <p:nvPr/>
        </p:nvSpPr>
        <p:spPr>
          <a:xfrm>
            <a:off x="2776375" y="2348675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959325" y="2348675"/>
            <a:ext cx="36642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2776375" y="2981675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959325" y="2981675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2776375" y="3614675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945425" y="4247675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/>
          <p:nvPr/>
        </p:nvCxnSpPr>
        <p:spPr>
          <a:xfrm>
            <a:off x="3866200" y="2366450"/>
            <a:ext cx="0" cy="2501400"/>
          </a:xfrm>
          <a:prstGeom prst="straightConnector1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 txBox="1"/>
          <p:nvPr/>
        </p:nvSpPr>
        <p:spPr>
          <a:xfrm>
            <a:off x="3026575" y="1881250"/>
            <a:ext cx="4958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Col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706325" y="1881250"/>
            <a:ext cx="4958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Col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499800" y="1881250"/>
            <a:ext cx="495899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Col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官方建議使用的版面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LinearLayout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RelativeLayout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ListView - 搭配 Adapter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GridView - 搭配 Adapter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Layout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即版面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定義使用者介面的視覺結構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安排畫面上控制項的位置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屬於 ViewGroup 的子類別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可以 XML 方式定義或在執行期由程式動態配置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Window-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0"/>
            <a:ext cx="4857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Layout 的配置參數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會以 layout_xxxxx 的形式來在 XML 中指定參數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ViewGroup 類別下會實作 LayoutParams 巢狀類別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為下層的 View 設定大小與位置的屬性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每一種在下層的 View，需要定義一些適用於上層元件的 LayoutParams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在設定參數時，儘量使用 wrap_content 或 match_parent 等設定值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youtparams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12" y="364437"/>
            <a:ext cx="7788974" cy="441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常見的基本 Layout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LinearLayout - 線性</a:t>
            </a:r>
            <a:r>
              <a:rPr lang="zh-TW">
                <a:latin typeface="PMingLiu"/>
                <a:ea typeface="PMingLiu"/>
                <a:cs typeface="PMingLiu"/>
                <a:sym typeface="PMingLiu"/>
              </a:rPr>
              <a:t>版面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TableLayout - 表格版面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AbsoluteLayout(deprecated) - 絕對版面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RelatvieLayout - 相對版面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FrameLayout - 視框版面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GridLayout - 格狀版面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LinearLayout 線性版面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其中視版(View)會由上往下或由左至右依序編排的版面</a:t>
            </a:r>
          </a:p>
        </p:txBody>
      </p:sp>
      <p:sp>
        <p:nvSpPr>
          <p:cNvPr id="99" name="Shape 99"/>
          <p:cNvSpPr/>
          <p:nvPr/>
        </p:nvSpPr>
        <p:spPr>
          <a:xfrm>
            <a:off x="2478787" y="2495375"/>
            <a:ext cx="1971899" cy="384000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478787" y="2879375"/>
            <a:ext cx="1971899" cy="384000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478787" y="3263375"/>
            <a:ext cx="1971899" cy="384000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478787" y="3647375"/>
            <a:ext cx="1971899" cy="384000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087212" y="2505750"/>
            <a:ext cx="394500" cy="1525499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5481712" y="2505750"/>
            <a:ext cx="394500" cy="1525499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876212" y="2505750"/>
            <a:ext cx="394500" cy="1525499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6270712" y="2505750"/>
            <a:ext cx="394500" cy="1525499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075487" y="4184725"/>
            <a:ext cx="778499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Vertical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481712" y="4184725"/>
            <a:ext cx="993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Horizontal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TableLayout 表格版面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版面中可有表格列，每列中可放置多個視版(View)</a:t>
            </a:r>
          </a:p>
        </p:txBody>
      </p:sp>
      <p:sp>
        <p:nvSpPr>
          <p:cNvPr id="115" name="Shape 115"/>
          <p:cNvSpPr/>
          <p:nvPr/>
        </p:nvSpPr>
        <p:spPr>
          <a:xfrm>
            <a:off x="2148450" y="2255250"/>
            <a:ext cx="4847100" cy="6329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2148450" y="2888250"/>
            <a:ext cx="4847100" cy="6329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2148450" y="3521250"/>
            <a:ext cx="4847100" cy="6329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2148450" y="4154250"/>
            <a:ext cx="4847100" cy="63299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92600" y="2390100"/>
            <a:ext cx="1069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Table Row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892600" y="3023100"/>
            <a:ext cx="1069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Table Row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892600" y="3656100"/>
            <a:ext cx="1069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Table Row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892600" y="4289100"/>
            <a:ext cx="10692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Table Row</a:t>
            </a:r>
          </a:p>
        </p:txBody>
      </p:sp>
      <p:sp>
        <p:nvSpPr>
          <p:cNvPr id="123" name="Shape 123"/>
          <p:cNvSpPr/>
          <p:nvPr/>
        </p:nvSpPr>
        <p:spPr>
          <a:xfrm>
            <a:off x="2148450" y="2255250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3331400" y="2255250"/>
            <a:ext cx="18375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148450" y="2888250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3331400" y="2888250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2148450" y="3521250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317500" y="4154250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9" name="Shape 129"/>
          <p:cNvCxnSpPr/>
          <p:nvPr/>
        </p:nvCxnSpPr>
        <p:spPr>
          <a:xfrm>
            <a:off x="3238275" y="2273025"/>
            <a:ext cx="0" cy="2501400"/>
          </a:xfrm>
          <a:prstGeom prst="straightConnector1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0" name="Shape 130"/>
          <p:cNvCxnSpPr/>
          <p:nvPr/>
        </p:nvCxnSpPr>
        <p:spPr>
          <a:xfrm>
            <a:off x="5310800" y="2255250"/>
            <a:ext cx="0" cy="2529600"/>
          </a:xfrm>
          <a:prstGeom prst="straightConnector1">
            <a:avLst/>
          </a:prstGeom>
          <a:noFill/>
          <a:ln cap="flat" cmpd="sng" w="28575">
            <a:solidFill>
              <a:srgbClr val="FCE5CD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RelativeLayout 相對版面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版面中各視版(View)的位置透過相對方式指定</a:t>
            </a:r>
          </a:p>
        </p:txBody>
      </p:sp>
      <p:sp>
        <p:nvSpPr>
          <p:cNvPr id="137" name="Shape 137"/>
          <p:cNvSpPr/>
          <p:nvPr/>
        </p:nvSpPr>
        <p:spPr>
          <a:xfrm>
            <a:off x="2532450" y="2110250"/>
            <a:ext cx="4079099" cy="2708999"/>
          </a:xfrm>
          <a:prstGeom prst="rect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989150" y="2493975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4026975" y="3206825"/>
            <a:ext cx="1733399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030675" y="4085775"/>
            <a:ext cx="996300" cy="63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