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Dialog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陳健文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進度型 Progress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螢幕擷取畫面_111215_055236_PM.jp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189" y="2042950"/>
            <a:ext cx="4999624" cy="19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自定型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螢幕擷取畫面_111215_055320_PM.jp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600" y="1234325"/>
            <a:ext cx="6816800" cy="370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自定版面 - Design mode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螢幕擷取畫面_111215_054057_PM.jp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837" y="1730662"/>
            <a:ext cx="4016325" cy="25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自定版面 - Text mode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073" y="1223125"/>
            <a:ext cx="4309850" cy="361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日期時間選取型 DatePicker、TimePicker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螢幕擷取畫面_111215_055518_PM.jpg"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325" y="1162375"/>
            <a:ext cx="67913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對話版塊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337" y="2010312"/>
            <a:ext cx="4537325" cy="112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對話版塊類別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螢幕擷取畫面_111215_055732_PM.jpg"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50" y="1431775"/>
            <a:ext cx="75438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什麼是 Dialog 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PMingLiu"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詢問使用者意向的介面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PMingLiu"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在需要使用者作決定時，可呈現出的對話框，供使用者選擇。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PMingLiu"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除日期選取對話框、時間選取對話框與對話版塊外，可使用 AlertBuilder 來製作。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PMingLiu"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避免直接製作 Dialog 物件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lertDialog21.jp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690550"/>
            <a:ext cx="714375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內建的 Dialog 類型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87900" y="13374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按鈕型 - 單鍵、雙鍵與三鍵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勾選型 - 單選(radio button)、多選(checkbox)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列表型 - 捲動選單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自定型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日期、時間選取型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進度型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zh-TW"/>
              <a:t>對話版塊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製作流程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產生 AlertDialog Builder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設定標題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設定內容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zh-TW"/>
              <a:t>設定動作按鈕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按鈕型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螢幕擷取畫面_111215_054246_PM.jp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800" y="961337"/>
            <a:ext cx="4650400" cy="41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單選型 Radio button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螢幕擷取畫面_111215_054821_PM.jp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350" y="1562425"/>
            <a:ext cx="65913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多選型 Checkbox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螢幕擷取畫面_111215_055007_PM.jp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247" y="1142922"/>
            <a:ext cx="5363500" cy="37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列表型 List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325" y="1557650"/>
            <a:ext cx="67913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