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ListView &amp; Adapter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ListView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列表視版，用來顯示項目列表，供使用者點選。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列表上的項目需要透過 Adapter (接配器) 傳進來。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為一用來呈現資料錄的常用視版。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0" y="2478773"/>
            <a:ext cx="3338750" cy="24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Adapter 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接配器，為連結資料來源與使用者介面元件的中介。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155712" y="2407625"/>
            <a:ext cx="1321499" cy="686099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ListView</a:t>
            </a:r>
          </a:p>
        </p:txBody>
      </p:sp>
      <p:sp>
        <p:nvSpPr>
          <p:cNvPr id="79" name="Shape 79"/>
          <p:cNvSpPr/>
          <p:nvPr/>
        </p:nvSpPr>
        <p:spPr>
          <a:xfrm>
            <a:off x="4664937" y="2407625"/>
            <a:ext cx="1321499" cy="686099"/>
          </a:xfrm>
          <a:prstGeom prst="flowChartAlternateProcess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Adapter</a:t>
            </a:r>
          </a:p>
        </p:txBody>
      </p:sp>
      <p:sp>
        <p:nvSpPr>
          <p:cNvPr id="80" name="Shape 80"/>
          <p:cNvSpPr/>
          <p:nvPr/>
        </p:nvSpPr>
        <p:spPr>
          <a:xfrm>
            <a:off x="2174162" y="2407625"/>
            <a:ext cx="1321499" cy="686099"/>
          </a:xfrm>
          <a:prstGeom prst="flowChartAlternate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/>
              <a:t>Data sources</a:t>
            </a:r>
          </a:p>
        </p:txBody>
      </p:sp>
      <p:sp>
        <p:nvSpPr>
          <p:cNvPr id="81" name="Shape 81"/>
          <p:cNvSpPr/>
          <p:nvPr/>
        </p:nvSpPr>
        <p:spPr>
          <a:xfrm>
            <a:off x="666787" y="3834125"/>
            <a:ext cx="1381125" cy="881075"/>
          </a:xfrm>
          <a:prstGeom prst="flowChartMagneticDisk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Cursor</a:t>
            </a:r>
          </a:p>
        </p:txBody>
      </p:sp>
      <p:sp>
        <p:nvSpPr>
          <p:cNvPr id="82" name="Shape 82"/>
          <p:cNvSpPr/>
          <p:nvPr/>
        </p:nvSpPr>
        <p:spPr>
          <a:xfrm>
            <a:off x="4560137" y="3931600"/>
            <a:ext cx="1250153" cy="686123"/>
          </a:xfrm>
          <a:prstGeom prst="flowChartMultidocumen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Array</a:t>
            </a:r>
          </a:p>
        </p:txBody>
      </p:sp>
      <p:cxnSp>
        <p:nvCxnSpPr>
          <p:cNvPr id="83" name="Shape 83"/>
          <p:cNvCxnSpPr>
            <a:stCxn id="80" idx="2"/>
            <a:endCxn id="82" idx="0"/>
          </p:cNvCxnSpPr>
          <p:nvPr/>
        </p:nvCxnSpPr>
        <p:spPr>
          <a:xfrm flipH="1" rot="-5400000">
            <a:off x="3634112" y="2294524"/>
            <a:ext cx="837899" cy="2436300"/>
          </a:xfrm>
          <a:prstGeom prst="bentConnector3">
            <a:avLst>
              <a:gd fmla="val 4742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>
            <a:endCxn id="79" idx="1"/>
          </p:cNvCxnSpPr>
          <p:nvPr/>
        </p:nvCxnSpPr>
        <p:spPr>
          <a:xfrm>
            <a:off x="3495537" y="2750674"/>
            <a:ext cx="1169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85" name="Shape 85"/>
          <p:cNvCxnSpPr>
            <a:stCxn id="79" idx="3"/>
            <a:endCxn id="78" idx="1"/>
          </p:cNvCxnSpPr>
          <p:nvPr/>
        </p:nvCxnSpPr>
        <p:spPr>
          <a:xfrm>
            <a:off x="5986437" y="2750674"/>
            <a:ext cx="1169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/>
          <p:nvPr/>
        </p:nvSpPr>
        <p:spPr>
          <a:xfrm>
            <a:off x="2571787" y="3828187"/>
            <a:ext cx="1464479" cy="892943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/>
              <a:t>Cloud</a:t>
            </a:r>
          </a:p>
        </p:txBody>
      </p:sp>
      <p:cxnSp>
        <p:nvCxnSpPr>
          <p:cNvPr id="87" name="Shape 87"/>
          <p:cNvCxnSpPr>
            <a:stCxn id="80" idx="2"/>
            <a:endCxn id="86" idx="3"/>
          </p:cNvCxnSpPr>
          <p:nvPr/>
        </p:nvCxnSpPr>
        <p:spPr>
          <a:xfrm flipH="1" rot="-5400000">
            <a:off x="2676812" y="3251824"/>
            <a:ext cx="785399" cy="469200"/>
          </a:xfrm>
          <a:prstGeom prst="bentConnector3">
            <a:avLst>
              <a:gd fmla="val 4907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>
            <a:stCxn id="80" idx="2"/>
            <a:endCxn id="81" idx="1"/>
          </p:cNvCxnSpPr>
          <p:nvPr/>
        </p:nvCxnSpPr>
        <p:spPr>
          <a:xfrm rot="5400000">
            <a:off x="1725962" y="2725174"/>
            <a:ext cx="740399" cy="1477500"/>
          </a:xfrm>
          <a:prstGeom prst="bentConnector3">
            <a:avLst>
              <a:gd fmla="val 5206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實作重點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5"/>
            <a:ext cx="85178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List items 的版面 - 可為列表中的項目製作不同的版面，讓列表項目中可以有圖片、文字或其他控制項。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List items 所需的資料 - 列表項目中的控制項所需的資料，由 Adapter 提供。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Adapter 的資料來源 - 可以由 app 的陣列資源(string-array)中取得靜態的資料，也可以由外部、網路的資料來源中取得動態的資料。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將 ListView 加進版面中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462" y="1476174"/>
            <a:ext cx="5013074" cy="31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在 Strings 資源檔中設定列表資料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562" y="1854125"/>
            <a:ext cx="6710875" cy="265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製作接配器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12" y="1367301"/>
            <a:ext cx="8047366" cy="3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758575" y="1826075"/>
            <a:ext cx="4921200" cy="38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使用工具類別 Collections 將資源字串陣列加進 ArrayList 中</a:t>
            </a:r>
          </a:p>
        </p:txBody>
      </p:sp>
      <p:cxnSp>
        <p:nvCxnSpPr>
          <p:cNvPr id="114" name="Shape 114"/>
          <p:cNvCxnSpPr>
            <a:stCxn id="113" idx="2"/>
          </p:cNvCxnSpPr>
          <p:nvPr/>
        </p:nvCxnSpPr>
        <p:spPr>
          <a:xfrm flipH="1">
            <a:off x="3530575" y="2211575"/>
            <a:ext cx="2688600" cy="181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將 Adapter 掛載到 ListView 上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12" y="1367301"/>
            <a:ext cx="8047366" cy="3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872250" y="4250775"/>
            <a:ext cx="1552200" cy="2436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處理 FAB 點按選取事件-新增資料錄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104" y="2013350"/>
            <a:ext cx="6765799" cy="1116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