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Spinner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Spinner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可讓使用者從許多值中進行選取的介面元件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即下拉式選單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搭配 Adapter 呈現資料列表供使用者選擇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42544_PM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812" y="2080850"/>
            <a:ext cx="28289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在版面中配置 Spinner - Design mode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0957_PM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84" y="1423787"/>
            <a:ext cx="3623625" cy="32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在版面中配置 Spinner - Text mode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1042_PM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913" y="1470951"/>
            <a:ext cx="3002175" cy="2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編製資料集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1600_PM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43375"/>
            <a:ext cx="59245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_111215_051525_PM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887" y="3319375"/>
            <a:ext cx="26384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 Adapter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109975"/>
            <a:ext cx="43815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指定 Adapter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2123_PM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2062150"/>
            <a:ext cx="68675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設定項目選取操作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2244_PM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75" y="1164399"/>
            <a:ext cx="3946650" cy="37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