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699" cy="66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7999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899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Relationship Id="rId5" Type="http://schemas.openxmlformats.org/officeDocument/2006/relationships/image" Target="../media/image0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09.png"/><Relationship Id="rId5" Type="http://schemas.openxmlformats.org/officeDocument/2006/relationships/image" Target="../media/image0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App Bar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陳健文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編寫 Menu 回呼方法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175" y="2254184"/>
            <a:ext cx="7167649" cy="155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83032" l="0" r="0" t="0"/>
          <a:stretch/>
        </p:blipFill>
        <p:spPr>
          <a:xfrm>
            <a:off x="3205750" y="353075"/>
            <a:ext cx="2723475" cy="8215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e-2015-11-29-151450.png" id="127" name="Shape 127"/>
          <p:cNvPicPr preferRelativeResize="0"/>
          <p:nvPr/>
        </p:nvPicPr>
        <p:blipFill rotWithShape="1">
          <a:blip r:embed="rId4">
            <a:alphaModFix/>
          </a:blip>
          <a:srcRect b="83032" l="0" r="0" t="0"/>
          <a:stretch/>
        </p:blipFill>
        <p:spPr>
          <a:xfrm>
            <a:off x="3210250" y="2160987"/>
            <a:ext cx="2723475" cy="8215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e-2015-11-29-151502.png" id="128" name="Shape 128"/>
          <p:cNvPicPr preferRelativeResize="0"/>
          <p:nvPr/>
        </p:nvPicPr>
        <p:blipFill rotWithShape="1">
          <a:blip r:embed="rId5">
            <a:alphaModFix/>
          </a:blip>
          <a:srcRect b="83032" l="0" r="0" t="0"/>
          <a:stretch/>
        </p:blipFill>
        <p:spPr>
          <a:xfrm>
            <a:off x="3205750" y="3968925"/>
            <a:ext cx="2723475" cy="82152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904875" y="533737"/>
            <a:ext cx="1464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rgbClr val="EFEFEF"/>
                </a:solidFill>
              </a:rPr>
              <a:t>ifRoom, ifRoom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904875" y="2570262"/>
            <a:ext cx="1464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EFEFEF"/>
                </a:solidFill>
              </a:rPr>
              <a:t>ifRoom, never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904875" y="4149587"/>
            <a:ext cx="1464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EFEFEF"/>
                </a:solidFill>
              </a:rPr>
              <a:t>ifRoom, never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904875" y="2117853"/>
            <a:ext cx="1464600" cy="58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EFEFEF"/>
                </a:solidFill>
              </a:rPr>
              <a:t>ifRoom, ifRoom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EFEFEF"/>
                </a:solidFill>
              </a:rPr>
              <a:t>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為 Action Button 加上圖示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609" y="1297662"/>
            <a:ext cx="8022774" cy="346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 rotWithShape="1">
          <a:blip r:embed="rId4">
            <a:alphaModFix/>
          </a:blip>
          <a:srcRect b="84237" l="0" r="0" t="0"/>
          <a:stretch/>
        </p:blipFill>
        <p:spPr>
          <a:xfrm>
            <a:off x="5862900" y="1144125"/>
            <a:ext cx="2893199" cy="81074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ToolBar 可用的方法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toolBar.show()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toolBar.hide()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toolBar.setTitle()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toolBar.setSubtitle()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toolBar.setOverflowIcon()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rPr lang="zh-TW"/>
              <a:t>...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更改 App Bar 的顏色</a:t>
            </a:r>
          </a:p>
        </p:txBody>
      </p:sp>
      <p:pic>
        <p:nvPicPr>
          <p:cNvPr descr="device-2015-11-29-151450.png" id="152" name="Shape 152"/>
          <p:cNvPicPr preferRelativeResize="0"/>
          <p:nvPr/>
        </p:nvPicPr>
        <p:blipFill rotWithShape="1">
          <a:blip r:embed="rId3">
            <a:alphaModFix/>
          </a:blip>
          <a:srcRect b="83032" l="0" r="0" t="0"/>
          <a:stretch/>
        </p:blipFill>
        <p:spPr>
          <a:xfrm>
            <a:off x="733750" y="1815757"/>
            <a:ext cx="4361450" cy="1315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 flipH="1" rot="10800000">
            <a:off x="2333625" y="1559949"/>
            <a:ext cx="4143599" cy="428400"/>
          </a:xfrm>
          <a:prstGeom prst="straightConnector1">
            <a:avLst/>
          </a:prstGeom>
          <a:noFill/>
          <a:ln cap="flat" cmpd="sng" w="28575">
            <a:solidFill>
              <a:srgbClr val="F6B26B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4" name="Shape 154"/>
          <p:cNvCxnSpPr/>
          <p:nvPr/>
        </p:nvCxnSpPr>
        <p:spPr>
          <a:xfrm>
            <a:off x="1869275" y="2524125"/>
            <a:ext cx="4655400" cy="1262100"/>
          </a:xfrm>
          <a:prstGeom prst="straightConnector1">
            <a:avLst/>
          </a:prstGeom>
          <a:noFill/>
          <a:ln cap="flat" cmpd="sng" w="28575">
            <a:solidFill>
              <a:srgbClr val="F6B26B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5" name="Shape 155"/>
          <p:cNvCxnSpPr/>
          <p:nvPr/>
        </p:nvCxnSpPr>
        <p:spPr>
          <a:xfrm>
            <a:off x="3536150" y="2643200"/>
            <a:ext cx="2988600" cy="12000"/>
          </a:xfrm>
          <a:prstGeom prst="straightConnector1">
            <a:avLst/>
          </a:prstGeom>
          <a:noFill/>
          <a:ln cap="flat" cmpd="sng" w="28575">
            <a:solidFill>
              <a:srgbClr val="F6B26B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6" name="Shape 156"/>
          <p:cNvSpPr txBox="1"/>
          <p:nvPr/>
        </p:nvSpPr>
        <p:spPr>
          <a:xfrm>
            <a:off x="6643700" y="3607525"/>
            <a:ext cx="1904999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1800">
                <a:solidFill>
                  <a:srgbClr val="F6B26B"/>
                </a:solidFill>
              </a:rPr>
              <a:t>textColorPrimary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6848600" y="2468075"/>
            <a:ext cx="14952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>
                <a:solidFill>
                  <a:srgbClr val="F6B26B"/>
                </a:solidFill>
              </a:rPr>
              <a:t>colorPrimary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6598550" y="1400100"/>
            <a:ext cx="1995299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>
                <a:solidFill>
                  <a:srgbClr val="F6B26B"/>
                </a:solidFill>
              </a:rPr>
              <a:t>colorPrimaryDark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新增顏色資源並設定 ToolBar 的顏色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200" y="1519562"/>
            <a:ext cx="6505575" cy="30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 rotWithShape="1">
          <a:blip r:embed="rId4">
            <a:alphaModFix/>
          </a:blip>
          <a:srcRect b="84722" l="0" r="0" t="0"/>
          <a:stretch/>
        </p:blipFill>
        <p:spPr>
          <a:xfrm>
            <a:off x="708425" y="1571612"/>
            <a:ext cx="2893199" cy="785823"/>
          </a:xfrm>
          <a:prstGeom prst="rect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67" name="Shape 1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3612" y="3143250"/>
            <a:ext cx="4562475" cy="1714500"/>
          </a:xfrm>
          <a:prstGeom prst="rect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什麼是 App Bar ？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位於 Activity 上方專門用來置放標題、功能鈕與選單的橫列區塊。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從 Android 3.0 (API level 11) 起，系統即提供 ActionBar 作為 App Bar 的實作元件。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為提高相容性與一致性，現建議以 v7 的 Toolbar 來作為 App Bar。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v7 支援程式庫的 Toolbar 支援自 Android 2.1 (API level 7)以後的系統，且支援新式的 Material Design 的使用者體驗。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zh-TW"/>
              <a:t>以 ActionBar 實作的話，各系統版本的 ActionBar 並不一致，且其在 Android 5.0 以下的系統上，不支援 Material Design。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onents_tabs_usage_mobile3.pn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698" y="229012"/>
            <a:ext cx="5548601" cy="468547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/>
          <p:nvPr/>
        </p:nvSpPr>
        <p:spPr>
          <a:xfrm>
            <a:off x="1654975" y="595325"/>
            <a:ext cx="5976900" cy="857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使用 Toolbar 實作 App Bar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在專案中加入 v7 appcompat 的支援程式庫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將所有的 Activity 改為繼承 AppCompatActivity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zh-TW"/>
              <a:t>將 manifest 檔中的 &lt;application&gt; 元素的 theme 設成 Appcompat 的 NoActionBar 類的 theme，避免系統以原生的 ActionBar 來作為 app bar。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在 Activity 的 Layout 檔中加入 App Bar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600" y="1879725"/>
            <a:ext cx="6836799" cy="22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在  onCreate 方法中引入並設定 App Bar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74" y="2106112"/>
            <a:ext cx="8085650" cy="184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075" y="130975"/>
            <a:ext cx="2745849" cy="4881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加入功能按鈕(Action Buttons)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在 Tool Bar 上可加入一些功能按鈕，讓使用者可藉以使用 app 所提供的功能。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Tool Bar 空間有限，只能顯示少數按鈕，其餘按鈕會被置放在功能選單(overflow menu)中。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Tool Bar 上的功能按鈕，要以 Menu 的方式來加入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新增 Menu 資源檔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13" y="1304850"/>
            <a:ext cx="8184574" cy="3448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