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Menu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情境選單 (context menu)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75" y="1170450"/>
            <a:ext cx="4956851" cy="37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建立情境選單 (context menu)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Activity 中覆寫 onCreateContextMenu()  與 onContextItemSelected() 二方法，即可在某一視版上加入情境選單。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onCreate() 中註冊使用情境選單的 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TW"/>
              <a:t>registerForContextMenu(view);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onCreateContextMenu()中加入選項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onContextItemSelected() 中編寫事件處理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動作選單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362" y="1174799"/>
            <a:ext cx="4945275" cy="37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建立動作選單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&lt;item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android:id="@+id/app_bar_action_search"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android:title="Search"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android:icon="@drawable/ic_search_black_24dp"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app:showAsAction="ifRoom"&gt;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&lt;menu&gt;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   &lt;item android:id="@+id/search1"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       android:title="Search Sub 1" 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   &lt;item android:id="@+id/search2"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        android:title="Search Sub 2" /&gt;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   &lt;/menu&gt;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&lt;/item&gt;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Menu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3374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 app 中主要功能集中在一起所顯現出的介面，一般稱為選單。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選單提供一個快速的功能取用介面，方便使用者操作。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Android 3.0 (API Level 11)前，Android 手機</a:t>
            </a:r>
            <a:r>
              <a:rPr lang="zh-TW">
                <a:solidFill>
                  <a:srgbClr val="F6B26B"/>
                </a:solidFill>
              </a:rPr>
              <a:t>都</a:t>
            </a:r>
            <a:r>
              <a:rPr lang="zh-TW"/>
              <a:t>會有一個 Option Menu 按鈕。這個按鈕在 Android 3.0 之後就沒有硬性規範一定要有。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在新版的 UX 原則中，已將 Menu 整合至 App Bar 中。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除了可以按 App Bar 中的       可叫出選單外，</a:t>
            </a:r>
            <a:r>
              <a:rPr lang="zh-TW">
                <a:solidFill>
                  <a:srgbClr val="F6B26B"/>
                </a:solidFill>
              </a:rPr>
              <a:t>按住</a:t>
            </a:r>
            <a:r>
              <a:rPr lang="zh-TW">
                <a:solidFill>
                  <a:srgbClr val="F3F3F3"/>
                </a:solidFill>
              </a:rPr>
              <a:t>硬體上的選項鈕(一般以三條橫槓表示)，也可以叫出選單。這種選單稱為 Options Menu。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3612375" y="4080625"/>
            <a:ext cx="107100" cy="441300"/>
            <a:chOff x="3688575" y="4461625"/>
            <a:chExt cx="107100" cy="441300"/>
          </a:xfrm>
        </p:grpSpPr>
        <p:sp>
          <p:nvSpPr>
            <p:cNvPr id="72" name="Shape 72"/>
            <p:cNvSpPr/>
            <p:nvPr/>
          </p:nvSpPr>
          <p:spPr>
            <a:xfrm>
              <a:off x="3688575" y="4461625"/>
              <a:ext cx="107100" cy="107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688575" y="4795825"/>
              <a:ext cx="107100" cy="107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88575" y="4628725"/>
              <a:ext cx="107100" cy="107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0" y="104775"/>
            <a:ext cx="3333750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62" y="542925"/>
            <a:ext cx="37623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33" y="0"/>
            <a:ext cx="277358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75" y="0"/>
            <a:ext cx="514349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 flipH="1">
            <a:off x="1890875" y="3440900"/>
            <a:ext cx="857099" cy="67859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 flipH="1">
            <a:off x="6250925" y="3364700"/>
            <a:ext cx="857099" cy="678599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選單種類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Options Menu - 選項選單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Context Menu - 情境選單，</a:t>
            </a:r>
            <a:r>
              <a:rPr lang="zh-TW">
                <a:solidFill>
                  <a:srgbClr val="F6B26B"/>
                </a:solidFill>
              </a:rPr>
              <a:t>按住</a:t>
            </a:r>
            <a:r>
              <a:rPr lang="zh-TW"/>
              <a:t>某視版約 1 秒鐘，會出現的選單。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Action Menu - 動作選單，在 App Bar 上的選單。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Submenu - 上述選單中的子選單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選項選單 Options Menu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24670" l="0" r="48875" t="0"/>
          <a:stretch/>
        </p:blipFill>
        <p:spPr>
          <a:xfrm>
            <a:off x="2537025" y="1779900"/>
            <a:ext cx="4069950" cy="24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建立 Options Menu 的方法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menu 資源檔中加入 &lt;item&gt; 以為選項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onCreateOptionsMenu(Menu menu) 中以 menu.addSubMenu() 方法加入子選單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onCreateOptionsMenu(Menu menu) 中以 menu.add() 方法加入選項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getMenuInflater().inflate(R.menu.app_bar_menu, menu);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 onOptionsItemSelected(MenuItem item) 中處理使用者點選事件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子選單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00" y="310162"/>
            <a:ext cx="4020599" cy="452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建立子選單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SUB_MENU = Menu.FIRST;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SUB_MENU_ITEM1 = Menu.FIRST + 1;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public boolean onCreateOptionsMenu(Menu menu){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	SubMenu sm = menu.addSubMenu(0, SUB_MENU, 0, “子選單”);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	sm.add(0, SUB_MENU_ITEM1, 0, “子選單項目1”); //group id, item id, order, title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	menu.add(0, MENU_ITEM1,  1, “選單項目1”);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	return true;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sz="14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