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1" y="33429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8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8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系統架構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zh-TW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系統架構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Application Framework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Binder Inter-Process-Communication (IPC) Proxies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</a:t>
            </a:r>
            <a:r>
              <a:rPr lang="zh-TW"/>
              <a:t>S</a:t>
            </a: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ervices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Hardware </a:t>
            </a:r>
            <a:r>
              <a:rPr lang="zh-TW"/>
              <a:t>A</a:t>
            </a: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bstraction </a:t>
            </a:r>
            <a:r>
              <a:rPr lang="zh-TW"/>
              <a:t>L</a:t>
            </a: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ayer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 </a:t>
            </a:r>
            <a:r>
              <a:rPr lang="zh-TW"/>
              <a:t>K</a:t>
            </a: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ernel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984" y="0"/>
            <a:ext cx="33780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1119175"/>
            <a:ext cx="49149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Dalvik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虛擬機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執行期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.dex(dx 編譯器)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.apk(Packager)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87900" y="44175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Runtime (ART)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虛擬機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開發的新式執行期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Android 4.4 就可選用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提高程式執行效率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87900" y="441750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 Runtime (ART) II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Ahead-of-time (AOT) compilation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Improved garbage collection</a:t>
            </a:r>
          </a:p>
          <a:p>
            <a:pPr indent="-228600" lvl="0" marL="4572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and debugging improvements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for sampling profiler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for more debugging features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Improved diagnostic detail in exceptions and crash reports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