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9860329-41DD-496D-AC60-81130E494381}">
  <a:tblStyle styleId="{B9860329-41DD-496D-AC60-81130E49438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1" y="334292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8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8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8" cy="1506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8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fld id="{00000000-1234-1234-1234-123412341234}" type="slidenum">
              <a:rPr b="0" i="0" lang="zh-TW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 的介紹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0" i="0" lang="zh-TW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什麼是 Android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曾是一家公司的名稱。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是一種以 Linux 為核心的行動裝置作業系統。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是一種平台，其上建構許多應用與服務。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是一種軟硬體應用的生態體系。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2103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 的源起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35625" y="896400"/>
            <a:ext cx="83682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Andy Rubin 於 2003 年創建 Android Inc.。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於 2005 年收購 Android Inc.。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Google、Intel、高通、德儀、HTC、Motorola等以及包含中國移動與 NTT DoCoMo 在內的電信商於 2007 年成立開放手持裝</a:t>
            </a:r>
            <a:r>
              <a:rPr lang="zh-TW"/>
              <a:t>置</a:t>
            </a: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聯盟 (Open Handset Alliance, OHA)。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 Open Source Project (AOSP) 於 2007 年成立。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於 2008 年推出 Android Market。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 Market 於 2012 年擴增服務並更名為 Google Play。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122350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 版本的沿革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579875" y="8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{B9860329-41DD-496D-AC60-81130E494381}</a:tableStyleId>
              </a:tblPr>
              <a:tblGrid>
                <a:gridCol w="1179500"/>
                <a:gridCol w="1566275"/>
                <a:gridCol w="1107875"/>
                <a:gridCol w="4130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版本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代號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發表年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特點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1.0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Astro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Market 下載程式、瀏覽器、相機、Google 同步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1.1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Bender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2009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強化電話功能、長按介面具更多選項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1.5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Cupcake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2009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虛擬鍵盤/Widget/AGPS/A2DP 藍芽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1.6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Donut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2009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Android Market/手勢操作/文字轉語音/CDMA/無障礙支援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2.0 - 2.1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Eclair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2009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Google Map 改良/數位變焦/支援藍芽 2.1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Froyo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軟體安裝至記體卡/USB 分享器/WiFi 熱點/Market 軟體更新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Gingerbread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支援更大尺寸螢幕/多點觸控螢幕鍵盤/NFC/Google Talk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3.0 - 3.2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Honeycomb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平板系統/Google Book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Shape 87"/>
          <p:cNvGraphicFramePr/>
          <p:nvPr/>
        </p:nvGraphicFramePr>
        <p:xfrm>
          <a:off x="579075" y="26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{B9860329-41DD-496D-AC60-81130E494381}</a:tableStyleId>
              </a:tblPr>
              <a:tblGrid>
                <a:gridCol w="1179725"/>
                <a:gridCol w="1566575"/>
                <a:gridCol w="1108100"/>
                <a:gridCol w="4131450"/>
              </a:tblGrid>
              <a:tr h="37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版本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代號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發表年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特點</a:t>
                      </a:r>
                    </a:p>
                  </a:txBody>
                  <a:tcPr marT="91425" marB="91425" marR="91425" marL="91425"/>
                </a:tc>
              </a:tr>
              <a:tr h="57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4.0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Ice Cream Sandwich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相機全景模式/新版 Home 畫面/Android Design</a:t>
                      </a:r>
                    </a:p>
                  </a:txBody>
                  <a:tcPr marT="91425" marB="91425" marR="91425" marL="91425"/>
                </a:tc>
              </a:tr>
              <a:tr h="57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4.1 - 4.3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Jelly Bean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Project Butter提昇流暢度/Google Now/4K 解析度與 640 PPI 支援/TRIM/OpenGL ES 3.0</a:t>
                      </a:r>
                    </a:p>
                  </a:txBody>
                  <a:tcPr marT="91425" marB="91425" marR="91425" marL="91425"/>
                </a:tc>
              </a:tr>
              <a:tr h="77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4.4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KitKat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Ok, Google/記憶體優化/Emoji 鍵盤整合/支援 Chromecast/封鎖 Flash 功能/修復 OpenSSL 漏洞</a:t>
                      </a:r>
                    </a:p>
                  </a:txBody>
                  <a:tcPr marT="91425" marB="91425" marR="91425" marL="91425"/>
                </a:tc>
              </a:tr>
              <a:tr h="57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5.0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Lollipop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支援 64 位元處理器/支援藍芽 4.0/Material Design 介面/由 Dalvik 轉成 ART</a:t>
                      </a:r>
                    </a:p>
                  </a:txBody>
                  <a:tcPr marT="91425" marB="91425" marR="91425" marL="91425"/>
                </a:tc>
              </a:tr>
              <a:tr h="37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5.1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Lollipop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裝置保護提高安全性/音量調節最佳化</a:t>
                      </a:r>
                    </a:p>
                  </a:txBody>
                  <a:tcPr marT="91425" marB="91425" marR="91425" marL="91425"/>
                </a:tc>
              </a:tr>
              <a:tr h="57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6.0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Marshmallow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D9D9D9"/>
                          </a:solidFill>
                        </a:rPr>
                        <a:t>限制 App 存取權限/支援 USB Type-C/Android Pay/Doze 省電功能</a:t>
                      </a:r>
                    </a:p>
                  </a:txBody>
                  <a:tcPr marT="91425" marB="91425" marR="91425" marL="91425"/>
                </a:tc>
              </a:tr>
              <a:tr h="57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D9D9D9"/>
                          </a:solidFill>
                        </a:rPr>
                        <a:t>7.0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D9D9D9"/>
                          </a:solidFill>
                        </a:rPr>
                        <a:t>Nougat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D9D9D9"/>
                          </a:solidFill>
                        </a:rPr>
                        <a:t>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D9D9D9"/>
                          </a:solidFill>
                        </a:rPr>
                        <a:t>Vulkan 3D繪圖API、多視窗模式、Doze 省電機制、更新的通知面板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87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 系統版本使用現況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83" y="734849"/>
            <a:ext cx="6690231" cy="430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裝置螢幕尺寸分佈情況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12" y="835599"/>
            <a:ext cx="7294174" cy="41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zh-TW"/>
              <a:t>行動裝置作業</a:t>
            </a: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系統市佔率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98" y="1065225"/>
            <a:ext cx="6320211" cy="39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