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Navigtion Drawer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螢幕快照 2015-12-05 下午2.50.03.png" id="134" name="Shape 134"/>
          <p:cNvPicPr preferRelativeResize="0"/>
          <p:nvPr/>
        </p:nvPicPr>
        <p:blipFill rotWithShape="1">
          <a:blip r:embed="rId3">
            <a:alphaModFix/>
          </a:blip>
          <a:srcRect b="0" l="0" r="6305" t="0"/>
          <a:stretch/>
        </p:blipFill>
        <p:spPr>
          <a:xfrm>
            <a:off x="513212" y="1144125"/>
            <a:ext cx="8117575" cy="394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1340650" y="3159900"/>
            <a:ext cx="6965100" cy="269099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讓 Drawer 蓋住手機狀態列 II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改變 Drawer toggle 的變換形式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75" y="1215551"/>
            <a:ext cx="6093625" cy="376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2190750" y="2755100"/>
            <a:ext cx="4322100" cy="269099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878800" y="4110025"/>
            <a:ext cx="5443499" cy="686099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 Drawer 中加元件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389" y="1113176"/>
            <a:ext cx="4653223" cy="39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2419350" y="3088475"/>
            <a:ext cx="3783899" cy="17265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處理按鈕事件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9" y="2101949"/>
            <a:ext cx="8713000" cy="1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Drawer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Drawer (抽屜)側選單，可從 App 左/右側滑出的面板。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通常在其中置入 ListView 以作為主選單、文件選單或設定面板等。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Sliding Drawer (API Level 17)、SlidingPanelDrawer(v4)、DrawerLayout(v4)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建議使用 DrawerLayout 實作 Navigation Drawer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運用 ActionBarDrawerToggle (切換開關) 與 app bar 結合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Navigation Drawer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1124275"/>
            <a:ext cx="21431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製作要點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DrawerLayout 中置入二個作為內容與抽屜版面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DrawerLayout 中的第一個版面是內容版面，第二個版面是抽屜版面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將 app bar 放在內容版面中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app bar 在抽屜之上或之下 ? - Matrial Desing 建議抽屜在 app bar 之上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設定 fitSystemWindows 狀態列 (status bar) 顏色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導覽按鈕 (抽屜開關) 的轉換效果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Activity layout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935" y="1144125"/>
            <a:ext cx="3750664" cy="37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取得 Drawer layout</a:t>
            </a:r>
          </a:p>
        </p:txBody>
      </p:sp>
      <p:pic>
        <p:nvPicPr>
          <p:cNvPr descr="螢幕快照 2015-12-05 下午2.17.47.png" id="94" name="Shape 94"/>
          <p:cNvPicPr preferRelativeResize="0"/>
          <p:nvPr/>
        </p:nvPicPr>
        <p:blipFill rotWithShape="1">
          <a:blip r:embed="rId3">
            <a:alphaModFix/>
          </a:blip>
          <a:srcRect b="3929" l="0" r="0" t="0"/>
          <a:stretch/>
        </p:blipFill>
        <p:spPr>
          <a:xfrm>
            <a:off x="1401587" y="1084350"/>
            <a:ext cx="6340825" cy="39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1497825" y="1218775"/>
            <a:ext cx="3000300" cy="1863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702600" y="3124200"/>
            <a:ext cx="3738599" cy="269099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將 Drawer toggle 接上 Toolbar</a:t>
            </a:r>
          </a:p>
        </p:txBody>
      </p:sp>
      <p:pic>
        <p:nvPicPr>
          <p:cNvPr descr="螢幕快照 2015-12-05 下午2.17.47.png" id="102" name="Shape 102"/>
          <p:cNvPicPr preferRelativeResize="0"/>
          <p:nvPr/>
        </p:nvPicPr>
        <p:blipFill rotWithShape="1">
          <a:blip r:embed="rId3">
            <a:alphaModFix/>
          </a:blip>
          <a:srcRect b="3929" l="0" r="0" t="0"/>
          <a:stretch/>
        </p:blipFill>
        <p:spPr>
          <a:xfrm>
            <a:off x="1401587" y="1084350"/>
            <a:ext cx="6340825" cy="39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1702600" y="3429000"/>
            <a:ext cx="5977200" cy="5478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5679275" y="1964525"/>
            <a:ext cx="17024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設定切換開關狀態</a:t>
            </a:r>
          </a:p>
        </p:txBody>
      </p:sp>
      <p:cxnSp>
        <p:nvCxnSpPr>
          <p:cNvPr id="105" name="Shape 105"/>
          <p:cNvCxnSpPr>
            <a:stCxn id="104" idx="2"/>
          </p:cNvCxnSpPr>
          <p:nvPr/>
        </p:nvCxnSpPr>
        <p:spPr>
          <a:xfrm flipH="1">
            <a:off x="2976724" y="2345525"/>
            <a:ext cx="3553800" cy="146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螢幕快照 2015-12-05 下午2.07.39.png" id="110" name="Shape 110"/>
          <p:cNvPicPr preferRelativeResize="0"/>
          <p:nvPr/>
        </p:nvPicPr>
        <p:blipFill rotWithShape="1">
          <a:blip r:embed="rId3">
            <a:alphaModFix/>
          </a:blip>
          <a:srcRect b="26270" l="0" r="0" t="58572"/>
          <a:stretch/>
        </p:blipFill>
        <p:spPr>
          <a:xfrm>
            <a:off x="130962" y="1216925"/>
            <a:ext cx="8882075" cy="80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stCxn id="112" idx="0"/>
          </p:cNvCxnSpPr>
          <p:nvPr/>
        </p:nvCxnSpPr>
        <p:spPr>
          <a:xfrm flipH="1" rot="10800000">
            <a:off x="1293049" y="1536025"/>
            <a:ext cx="2338500" cy="211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stCxn id="114" idx="0"/>
          </p:cNvCxnSpPr>
          <p:nvPr/>
        </p:nvCxnSpPr>
        <p:spPr>
          <a:xfrm flipH="1" rot="10800000">
            <a:off x="2931249" y="1583425"/>
            <a:ext cx="1402499" cy="207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>
            <a:stCxn id="116" idx="0"/>
          </p:cNvCxnSpPr>
          <p:nvPr/>
        </p:nvCxnSpPr>
        <p:spPr>
          <a:xfrm flipH="1" rot="10800000">
            <a:off x="4481399" y="1583425"/>
            <a:ext cx="555000" cy="207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507200" y="3655225"/>
            <a:ext cx="1571699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Activity (Context)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2538250" y="3655225"/>
            <a:ext cx="785999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Drawer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088400" y="3655225"/>
            <a:ext cx="785999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Toolbar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662575" y="3710000"/>
            <a:ext cx="1166999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988525" y="3655225"/>
            <a:ext cx="1936199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Drawer 開啟時的說明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7038850" y="3655225"/>
            <a:ext cx="1936199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Drawer 開啟時的說明</a:t>
            </a:r>
          </a:p>
        </p:txBody>
      </p:sp>
      <p:cxnSp>
        <p:nvCxnSpPr>
          <p:cNvPr id="120" name="Shape 120"/>
          <p:cNvCxnSpPr>
            <a:stCxn id="118" idx="0"/>
          </p:cNvCxnSpPr>
          <p:nvPr/>
        </p:nvCxnSpPr>
        <p:spPr>
          <a:xfrm rot="10800000">
            <a:off x="5917624" y="1559725"/>
            <a:ext cx="39000" cy="209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9" idx="0"/>
          </p:cNvCxnSpPr>
          <p:nvPr/>
        </p:nvCxnSpPr>
        <p:spPr>
          <a:xfrm rot="10800000">
            <a:off x="7703349" y="1559725"/>
            <a:ext cx="303600" cy="209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450" y="1099575"/>
            <a:ext cx="4737099" cy="394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2405075" y="1993075"/>
            <a:ext cx="3083699" cy="197699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讓 Drawer 蓋住手機狀態列</a:t>
            </a:r>
          </a:p>
        </p:txBody>
      </p:sp>
      <p:sp>
        <p:nvSpPr>
          <p:cNvPr id="129" name="Shape 129"/>
          <p:cNvSpPr/>
          <p:nvPr/>
        </p:nvSpPr>
        <p:spPr>
          <a:xfrm>
            <a:off x="2405075" y="3812375"/>
            <a:ext cx="3083699" cy="197699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