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SwipeView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陳健文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取得 FragmentManager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00" y="1639550"/>
            <a:ext cx="8639800" cy="31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產生 FragmentPagerAdapter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187" y="1284000"/>
            <a:ext cx="4837624" cy="377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設定 FragmentPagerAdapter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312" y="1296526"/>
            <a:ext cx="4841375" cy="37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附掛 FragmentAdapter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75" y="1741550"/>
            <a:ext cx="8123450" cy="2907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如入 PagerTabStrip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87" y="1323225"/>
            <a:ext cx="8586224" cy="37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設定 ListView 項目點選動作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54" y="1743875"/>
            <a:ext cx="8293100" cy="26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290" y="0"/>
            <a:ext cx="28932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1571200" y="2519250"/>
            <a:ext cx="2893199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3600">
                <a:solidFill>
                  <a:srgbClr val="F3F3F3"/>
                </a:solidFill>
              </a:rPr>
              <a:t>SnackerBar</a:t>
            </a:r>
          </a:p>
        </p:txBody>
      </p:sp>
      <p:cxnSp>
        <p:nvCxnSpPr>
          <p:cNvPr id="154" name="Shape 154"/>
          <p:cNvCxnSpPr>
            <a:stCxn id="153" idx="2"/>
          </p:cNvCxnSpPr>
          <p:nvPr/>
        </p:nvCxnSpPr>
        <p:spPr>
          <a:xfrm>
            <a:off x="3017799" y="3212250"/>
            <a:ext cx="2833799" cy="1692900"/>
          </a:xfrm>
          <a:prstGeom prst="straightConnector1">
            <a:avLst/>
          </a:prstGeom>
          <a:noFill/>
          <a:ln cap="flat" cmpd="sng" w="28575">
            <a:solidFill>
              <a:srgbClr val="FFF2CC"/>
            </a:solidFill>
            <a:prstDash val="solid"/>
            <a:round/>
            <a:headEnd len="lg" w="lg" type="none"/>
            <a:tailEnd len="lg" w="lg" type="stealth"/>
          </a:ln>
        </p:spPr>
      </p:cxnSp>
      <p:sp>
        <p:nvSpPr>
          <p:cNvPr id="155" name="Shape 155"/>
          <p:cNvSpPr txBox="1"/>
          <p:nvPr/>
        </p:nvSpPr>
        <p:spPr>
          <a:xfrm>
            <a:off x="796075" y="1359725"/>
            <a:ext cx="1740299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>
                <a:solidFill>
                  <a:srgbClr val="F3F3F3"/>
                </a:solidFill>
              </a:rPr>
              <a:t>同場加映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133300" y="413200"/>
            <a:ext cx="5768999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 sz="3000">
                <a:solidFill>
                  <a:srgbClr val="F9CB9C"/>
                </a:solidFill>
              </a:rPr>
              <a:t>Android Design Support Library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什麼是 SwipeView 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5"/>
            <a:ext cx="86361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Swipe 是左右滑動的操作手勢，SwipeView 即是可供使用者左右滑動的視版，可將 SwipeView 想成是一個項目就是一頁(Fragment)的 ListView。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可用 Support Library 中的 ViewPager 元件來實作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可搭配顯示於 App Bar 下方的 Tab 以及  Title strip 元件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另可下載 Jake Wharton 的 ViewPagerIndicator 搭配使用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zh-TW">
                <a:solidFill>
                  <a:srgbClr val="F9CB9C"/>
                </a:solidFill>
              </a:rPr>
              <a:t>需</a:t>
            </a:r>
            <a:r>
              <a:rPr lang="zh-TW"/>
              <a:t>搭配 Adapter 來使用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87" y="516277"/>
            <a:ext cx="7703825" cy="41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975" y="1"/>
            <a:ext cx="367805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75" y="115612"/>
            <a:ext cx="8350850" cy="491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實作流程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900" y="1489825"/>
            <a:ext cx="90171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在版面檔中定義 ViewPager - android.support.v4.ViewPager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產生 PageAdapter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TW" sz="1800"/>
              <a:t>FragmentPagerAdapter - 需顯示的頁數少且頁數固定，耗資源，介面反應較快</a:t>
            </a:r>
          </a:p>
          <a:p>
            <a:pPr indent="-342900" lvl="1" marL="9144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TW" sz="1800"/>
              <a:t>FragmentStatePagerAdapter - 頁數不定時使用，較不耗資源，介面會略有延遲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實作 PageAdapter 中的方法</a:t>
            </a:r>
          </a:p>
          <a:p>
            <a:pPr indent="-342900" lvl="1" marL="9144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zh-TW" sz="1800"/>
              <a:t>getItem(int)、getCount() 以及 getTitle(int)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加入 ViewPager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87" y="1323225"/>
            <a:ext cx="8586224" cy="37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在 Fragment 中加入 ListView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25" y="1914700"/>
            <a:ext cx="8846350" cy="244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定義 ListView 的項目名稱陣列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75" y="1344800"/>
            <a:ext cx="8222650" cy="372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