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992550" y="1152775"/>
            <a:ext cx="71589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Android app 的四大基礎元件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Android App 的四大基礎元件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Activities (活動)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Services (服務)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Content providers (內容供應器)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Broadcast receivers (廣播接收器)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Activities (活動)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5"/>
            <a:ext cx="84488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一個活動代表一幅螢幕畫面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負責處理該畫面中應進行的工作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一套 App 中可有數個各自獨立的活動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一套 App 中的每個活動皆可被同一 App 中的其他活動或其他元件叫用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可透過 Intent 物件來叫用其他活動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活動物件為 Activity 子類別所產生的實例(instance)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Services (服務)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5"/>
            <a:ext cx="84488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不具操作畫面的背景程式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可用來執行需長時間運行的背景工作或對遠端的存取操作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可由其他元件來啟動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在背景運行不影響前景活動的操作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服務物件為 Service 子類別所產生的實例(instance)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Content providers (內容供應器)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76400" y="1511875"/>
            <a:ext cx="87911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內容供應器可存取 app 中的所需的資料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內容供應器可讀寫存放在 app 中的私有(未共享)資料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透過內容供應器，其他 app 可查詢或修改(具適當權限)此 app 中所共享的資料。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內容供應器為 ContentProvider 子類別所產生的實例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Broadcast receivers(廣播接收器)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5"/>
            <a:ext cx="84488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廣播接收器是能接收廣播公告的元件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許多廣播都由系統發出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App 也可以發送廣播以通知其他 App 有特定事件發生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廣播接收器雖然不會有畫面與之配合，但它可透過狀態列上的通知來讓使用者知道有某事發生。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廣播接收器為 BroadcastReceiver 子類別所產生的實例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