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Notification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建立並發佈 Notification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62" y="1395975"/>
            <a:ext cx="7676474" cy="35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499" y="191100"/>
            <a:ext cx="3571000" cy="47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設定 PendingIntent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489825"/>
            <a:ext cx="85677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PendingIntent 為可預先發送並在特定時機啟動的 Intent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一般的 Intent 是程式發出後，系統即發給接收對象。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PendingIntent 可預先設定好觸發的方式，先在系統中等待，待觸發時機到了，才發送給接收對象。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先產生 Intent，再將 Intent 包裝成 PendingIntent。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自身能保有 Context (執行環境)狀態的 Intent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62" y="607700"/>
            <a:ext cx="8090876" cy="39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Notification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通知 - 當某特定事件發生或進入某些重要的狀態時，可顯示在螢幕上方或密碼輸入畫面中的訊息框。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常用來顯示推播訊息、播放狀態、作業進度與提醒訊息…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以 Notification Builder 來建構通知，透過 Notification Manager 來發佈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Android 4.1 (API Level 16) 加入大型畫面支援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890" y="0"/>
            <a:ext cx="289322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975" y="1441350"/>
            <a:ext cx="26670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50" y="76200"/>
            <a:ext cx="28098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75" y="1401128"/>
            <a:ext cx="6703249" cy="30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5.0 之後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918" y="1644687"/>
            <a:ext cx="4902175" cy="18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4.4 之前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發佈 Notification 的流程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取得 Notification Manager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製作 Notification Builder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Builder 中設定 Notification 的各種屬性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設定 PendingIntent 以在點按通知動作鈕時發出意圖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透過 Builder 製作 Notification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透過 Notification Manager 發佈 Notification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取得震動權限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333825"/>
            <a:ext cx="59245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建立 Notification Manager 與 Builder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62" y="1395975"/>
            <a:ext cx="7676474" cy="35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