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Thread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Thread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84704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執行緒，亦譯作線程，即可獨立承載運算工作的計算資源單元。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執行中的程式稱為行程(process)，而在行程中獨立承載運算工作的單元則為執行緒，執行緒亦被稱為輕量級行程(lightweight process)。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在單處理器(單核)的系統上，實際上各執行緒執行一段時間，休息一段時間(執行權分配到其他執行緒或行程上)，但因切換的時間很短，所以感覺上執行緒是"平行(同時)"地在執行，而有多工的假象。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在多處理器(多核)的系統上，各行程與執行緒可做到真正的"平行(同時)"運算。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行程與執行緒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5"/>
            <a:ext cx="86321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行程是作業系統的運算單元，有獨立的運算資源(heap、stack 等)與執行狀態。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執行緒則依附在行程之下，共用行程的運算資源。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執行緒中有各自的變數與堆疊，獨立運作且可取得行程中共用資源。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以公車來類比行程，乘客即是執行緒。乘客可在車中走來走去，做自己的事，但卻一同往一個方向行進。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24000" y="4321975"/>
            <a:ext cx="7084199" cy="1310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85750" y="4210050"/>
            <a:ext cx="1178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CPU 處理時間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57250" y="3726675"/>
            <a:ext cx="635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50" y="2507475"/>
            <a:ext cx="635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B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26350" y="1288275"/>
            <a:ext cx="6975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C</a:t>
            </a:r>
          </a:p>
        </p:txBody>
      </p:sp>
      <p:sp>
        <p:nvSpPr>
          <p:cNvPr id="86" name="Shape 86"/>
          <p:cNvSpPr/>
          <p:nvPr/>
        </p:nvSpPr>
        <p:spPr>
          <a:xfrm>
            <a:off x="6191400" y="2638425"/>
            <a:ext cx="23336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857550" y="12285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441050" y="10047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024550" y="7929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08050" y="12285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441050" y="1228550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024550" y="1233375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523850" y="36669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107350" y="34431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690850" y="32313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274350" y="36669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107350" y="3666950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690850" y="3671775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191250" y="24477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774750" y="22239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358250" y="20121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941750" y="24477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774750" y="2447750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358250" y="2452575"/>
            <a:ext cx="583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78650" y="33121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78650" y="20929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78650" y="8737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08" name="Shape 108"/>
          <p:cNvSpPr/>
          <p:nvPr/>
        </p:nvSpPr>
        <p:spPr>
          <a:xfrm>
            <a:off x="3857700" y="26384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191400" y="14192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524000" y="14192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524000" y="26384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857700" y="1419225"/>
            <a:ext cx="23336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1524000" y="3857625"/>
            <a:ext cx="23336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857700" y="38576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191400" y="3857625"/>
            <a:ext cx="23336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660550" y="1226025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07350" y="26384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24000" y="4321975"/>
            <a:ext cx="7053600" cy="1310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85750" y="4210050"/>
            <a:ext cx="1178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CPU 處理時間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57250" y="3726675"/>
            <a:ext cx="635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7250" y="2507475"/>
            <a:ext cx="6356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B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6350" y="1288275"/>
            <a:ext cx="6975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行程 C</a:t>
            </a:r>
          </a:p>
        </p:txBody>
      </p:sp>
      <p:sp>
        <p:nvSpPr>
          <p:cNvPr id="127" name="Shape 127"/>
          <p:cNvSpPr/>
          <p:nvPr/>
        </p:nvSpPr>
        <p:spPr>
          <a:xfrm>
            <a:off x="2743050" y="12285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910050" y="1037875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827550" y="8263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23850" y="36669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107350" y="24477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411050" y="22239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077050" y="20121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241950" y="24477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78650" y="33121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78650" y="20929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78650" y="873750"/>
            <a:ext cx="7928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rgbClr val="EFEFEF"/>
                </a:solidFill>
              </a:rPr>
              <a:t>執行緒們</a:t>
            </a:r>
          </a:p>
        </p:txBody>
      </p:sp>
      <p:sp>
        <p:nvSpPr>
          <p:cNvPr id="138" name="Shape 138"/>
          <p:cNvSpPr/>
          <p:nvPr/>
        </p:nvSpPr>
        <p:spPr>
          <a:xfrm>
            <a:off x="1523850" y="38576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743050" y="14192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326550" y="3857612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326550" y="34802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493550" y="329345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493550" y="3853687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077050" y="26384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910050" y="14192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743050" y="1228550"/>
            <a:ext cx="3501000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107350" y="2447750"/>
            <a:ext cx="4720200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241950" y="26384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660550" y="14192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827550" y="14192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524000" y="1419225"/>
            <a:ext cx="58868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411050" y="2638425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994550" y="3853700"/>
            <a:ext cx="583499" cy="131099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994550" y="3480200"/>
            <a:ext cx="583499" cy="131099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326550" y="3480200"/>
            <a:ext cx="5251499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524300" y="2638425"/>
            <a:ext cx="7053600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523850" y="3857625"/>
            <a:ext cx="7053600" cy="131099"/>
          </a:xfrm>
          <a:prstGeom prst="flowChartAlternateProcess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中的執行緒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7900" y="1489825"/>
            <a:ext cx="85419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Thread - 一般執行緒，只能執行一次。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Handler Thread - (Looper Thread)循環器執行緒，如 UI Thread 或稱 Main Thread，有 Looper、Theard 與 MessageQueue 物件一起運行。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Handler - 管理 Handler Thread 的物件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沒有其他循環器執行的情況下，Handler 所管理的就是 UI Thread，因其為一 Handler Thread。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HandlerThread 中的物件們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5"/>
            <a:ext cx="8517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Looper - 循環器，維護 MessageQueue，會依序將 Message 取出發送給 Handler。執行緒會有獨立的儲存空間，故一個執行緒只能有一個 Looper。它可以讓各個執行緒依序執行避免競爭的情況，而且也可讓 Handler Thread 重複被使用，不需要在每次要執行任務時，都要產生一個 Thread 的實例來因應，不過用完 Handler Thread 後要叫用其 quit 方法將之銷毀。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MessageQueue - 訊息佇列，依序放置 Message。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Message - 要執行的工作，實作 Runnable 介面。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190625" y="702475"/>
            <a:ext cx="4655400" cy="3964799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1106554">
            <a:off x="2450888" y="1382812"/>
            <a:ext cx="714073" cy="2377874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>
            <a:endCxn id="175" idx="1"/>
          </p:cNvCxnSpPr>
          <p:nvPr/>
        </p:nvCxnSpPr>
        <p:spPr>
          <a:xfrm flipH="1" rot="10800000">
            <a:off x="2416841" y="1694371"/>
            <a:ext cx="417600" cy="9369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1597725" y="2143125"/>
            <a:ext cx="940499" cy="4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1C232"/>
                </a:solidFill>
              </a:rPr>
              <a:t>Looper</a:t>
            </a:r>
          </a:p>
        </p:txBody>
      </p:sp>
      <p:sp>
        <p:nvSpPr>
          <p:cNvPr id="178" name="Shape 178"/>
          <p:cNvSpPr/>
          <p:nvPr/>
        </p:nvSpPr>
        <p:spPr>
          <a:xfrm>
            <a:off x="2928950" y="2012175"/>
            <a:ext cx="1488293" cy="1797821"/>
          </a:xfrm>
          <a:prstGeom prst="flowChartMulti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a Message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(a task)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95600" y="1523900"/>
            <a:ext cx="18098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B6D7A8"/>
                </a:solidFill>
              </a:rPr>
              <a:t>MessageQueue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738325" y="292900"/>
            <a:ext cx="1998899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3F3F3"/>
                </a:solidFill>
              </a:rPr>
              <a:t>HandlerThread</a:t>
            </a:r>
          </a:p>
        </p:txBody>
      </p:sp>
      <p:sp>
        <p:nvSpPr>
          <p:cNvPr id="181" name="Shape 181"/>
          <p:cNvSpPr/>
          <p:nvPr/>
        </p:nvSpPr>
        <p:spPr>
          <a:xfrm>
            <a:off x="6536525" y="1071575"/>
            <a:ext cx="1738200" cy="1416899"/>
          </a:xfrm>
          <a:prstGeom prst="diamond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Handler</a:t>
            </a:r>
          </a:p>
        </p:txBody>
      </p:sp>
      <p:sp>
        <p:nvSpPr>
          <p:cNvPr id="182" name="Shape 182"/>
          <p:cNvSpPr/>
          <p:nvPr/>
        </p:nvSpPr>
        <p:spPr>
          <a:xfrm>
            <a:off x="6536525" y="2986125"/>
            <a:ext cx="1738200" cy="1416899"/>
          </a:xfrm>
          <a:prstGeom prst="diamond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Handler</a:t>
            </a:r>
          </a:p>
        </p:txBody>
      </p:sp>
      <p:cxnSp>
        <p:nvCxnSpPr>
          <p:cNvPr id="183" name="Shape 183"/>
          <p:cNvCxnSpPr>
            <a:stCxn id="181" idx="1"/>
          </p:cNvCxnSpPr>
          <p:nvPr/>
        </p:nvCxnSpPr>
        <p:spPr>
          <a:xfrm flipH="1">
            <a:off x="4441025" y="1780024"/>
            <a:ext cx="2095500" cy="4107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4298150" y="1988300"/>
            <a:ext cx="2488500" cy="690599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238525" y="3083774"/>
            <a:ext cx="2297999" cy="6108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