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handoutMasterIdLst>
    <p:handoutMasterId r:id="rId14"/>
  </p:handoutMasterIdLst>
  <p:sldIdLst>
    <p:sldId id="478" r:id="rId2"/>
    <p:sldId id="515" r:id="rId3"/>
    <p:sldId id="644" r:id="rId4"/>
    <p:sldId id="650" r:id="rId5"/>
    <p:sldId id="652" r:id="rId6"/>
    <p:sldId id="654" r:id="rId7"/>
    <p:sldId id="655" r:id="rId8"/>
    <p:sldId id="656" r:id="rId9"/>
    <p:sldId id="657" r:id="rId10"/>
    <p:sldId id="647" r:id="rId11"/>
    <p:sldId id="659" r:id="rId12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8203" autoAdjust="0"/>
  </p:normalViewPr>
  <p:slideViewPr>
    <p:cSldViewPr snapToGrid="0">
      <p:cViewPr varScale="1">
        <p:scale>
          <a:sx n="107" d="100"/>
          <a:sy n="107" d="100"/>
        </p:scale>
        <p:origin x="1392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59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B77A-ECC1-4D0A-9003-94C6779762D4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5718-70BA-4A64-A3F8-4F170047EB3C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7746-892A-45F0-91E0-C5E008DA72F6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5A92-185F-4D3B-8294-80F77557B6D1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AA3D-98DE-46D6-828C-45B13FF15F26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139-FAA5-4478-91DE-9912CA7E5C67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C7B6-2EB0-4133-9950-A47BFBA36297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121D-AF51-4596-B6D2-A0B88967CE6F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E7E8-601E-4FB4-8618-75AA05B779BC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143DA5CB-7A12-46E3-BA77-1090495F99DB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7D18-1FBC-4D6B-B408-16C0E4003670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F01530-5EB5-483F-8B51-8655C1DC8103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 smtClean="0"/>
              <a:t>11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Try….except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1A9C-B394-47D2-B132-ABDADF6D86A3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例外</a:t>
            </a:r>
            <a:r>
              <a:rPr lang="en-US" altLang="zh-TW" sz="3600" dirty="0"/>
              <a:t>(except)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最常發生的錯誤 </a:t>
            </a:r>
            <a:r>
              <a:rPr lang="en-US" altLang="zh-TW" dirty="0" smtClean="0"/>
              <a:t>( </a:t>
            </a:r>
            <a:r>
              <a:rPr lang="zh-TW" altLang="en-US" dirty="0" smtClean="0"/>
              <a:t>除以 </a:t>
            </a:r>
            <a:r>
              <a:rPr lang="en-US" altLang="zh-TW" dirty="0" smtClean="0"/>
              <a:t>0 )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8546-4A46-4716-878A-061E68C1744E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88" y="3156697"/>
            <a:ext cx="8307813" cy="15856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52812" y="4155201"/>
            <a:ext cx="3319070" cy="228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6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例外</a:t>
            </a:r>
            <a:r>
              <a:rPr lang="en-US" altLang="zh-TW" sz="3600" dirty="0"/>
              <a:t>(except)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最常發生的錯誤 </a:t>
            </a:r>
            <a:r>
              <a:rPr lang="en-US" altLang="zh-TW" dirty="0" smtClean="0"/>
              <a:t>( </a:t>
            </a:r>
            <a:r>
              <a:rPr lang="zh-TW" altLang="en-US" dirty="0" smtClean="0"/>
              <a:t>除以 </a:t>
            </a:r>
            <a:r>
              <a:rPr lang="en-US" altLang="zh-TW" dirty="0" smtClean="0"/>
              <a:t>0, </a:t>
            </a:r>
            <a:r>
              <a:rPr lang="zh-TW" altLang="en-US" dirty="0" smtClean="0"/>
              <a:t>迴圈版本</a:t>
            </a:r>
            <a:r>
              <a:rPr lang="en-US" altLang="zh-TW" dirty="0" smtClean="0"/>
              <a:t>, </a:t>
            </a:r>
            <a:r>
              <a:rPr lang="zh-TW" altLang="en-US" dirty="0" smtClean="0"/>
              <a:t>加入 </a:t>
            </a:r>
            <a:r>
              <a:rPr lang="en-US" altLang="zh-TW" dirty="0" smtClean="0"/>
              <a:t>try.. except 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CA90-7294-40A3-93CE-C6E68E315981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16" y="2900218"/>
            <a:ext cx="7209618" cy="311509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40079" y="3410989"/>
            <a:ext cx="3718674" cy="390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40078" y="4809800"/>
            <a:ext cx="2418791" cy="390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440078" y="4103562"/>
            <a:ext cx="2965639" cy="3909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例外</a:t>
            </a:r>
            <a:r>
              <a:rPr lang="en-US" altLang="zh-TW" sz="3600" dirty="0" smtClean="0"/>
              <a:t>(except)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在寫程式的時侯，無可避免的一定會出現錯誤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語法錯誤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程式碼</a:t>
            </a:r>
            <a:r>
              <a:rPr lang="zh-TW" altLang="en-US" dirty="0"/>
              <a:t>在執行</a:t>
            </a:r>
            <a:r>
              <a:rPr lang="zh-TW" altLang="en-US" dirty="0" smtClean="0"/>
              <a:t>時也</a:t>
            </a:r>
            <a:r>
              <a:rPr lang="zh-TW" altLang="en-US" dirty="0"/>
              <a:t>可能</a:t>
            </a:r>
            <a:r>
              <a:rPr lang="zh-TW" altLang="en-US" dirty="0" smtClean="0"/>
              <a:t>會產生問題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邏輯錯誤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或是程式執行時，</a:t>
            </a:r>
            <a:r>
              <a:rPr lang="zh-TW" altLang="en-US" dirty="0"/>
              <a:t>發生了意想不到的</a:t>
            </a:r>
            <a:r>
              <a:rPr lang="zh-TW" altLang="en-US" dirty="0" smtClean="0"/>
              <a:t>錯誤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找不那邊有問題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32C8-B33E-4026-9DE8-F6C6BB39FB58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例外</a:t>
            </a:r>
            <a:r>
              <a:rPr lang="en-US" altLang="zh-TW" sz="3600" dirty="0"/>
              <a:t>(except)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不希望</a:t>
            </a:r>
            <a:r>
              <a:rPr lang="zh-TW" altLang="en-US" dirty="0" smtClean="0"/>
              <a:t>程式因為發生意想不到的錯誤時就終止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就</a:t>
            </a:r>
            <a:r>
              <a:rPr lang="zh-TW" altLang="en-US" dirty="0"/>
              <a:t>需要在程式</a:t>
            </a:r>
            <a:r>
              <a:rPr lang="zh-TW" altLang="en-US" dirty="0" smtClean="0"/>
              <a:t>裡預先將可能產生錯誤另外寫程式來預防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使用的指令為 </a:t>
            </a:r>
            <a:r>
              <a:rPr lang="en-US" altLang="zh-TW" b="1" dirty="0" smtClean="0">
                <a:solidFill>
                  <a:srgbClr val="0070C0"/>
                </a:solidFill>
              </a:rPr>
              <a:t>try ⋯ except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1A1D-F50D-4A1E-9090-E1E188C1E739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例外</a:t>
            </a:r>
            <a:r>
              <a:rPr lang="en-US" altLang="zh-TW" sz="3600" dirty="0"/>
              <a:t>(except)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try ⋯ except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45C-F2CE-4784-9AA4-F64ECCC9C29F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85454"/>
              </p:ext>
            </p:extLst>
          </p:nvPr>
        </p:nvGraphicFramePr>
        <p:xfrm>
          <a:off x="3495508" y="1845733"/>
          <a:ext cx="2869433" cy="43548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94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</a:t>
                      </a:r>
                      <a:r>
                        <a:rPr lang="en-US" altLang="zh-TW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try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: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　欲執行的程式碼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T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</a:t>
                      </a:r>
                      <a:r>
                        <a:rPr lang="en-US" altLang="zh-TW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except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例外情形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1 </a:t>
                      </a:r>
                      <a:r>
                        <a:rPr lang="en-US" altLang="zh-TW" sz="1800" i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: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　欲執行的程式碼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1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</a:t>
                      </a:r>
                      <a:r>
                        <a:rPr lang="en-US" altLang="zh-TW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except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例外情形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2 </a:t>
                      </a:r>
                      <a:r>
                        <a:rPr lang="en-US" altLang="zh-TW" sz="1800" i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: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　欲執行的程式碼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2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　　　　⋯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</a:t>
                      </a:r>
                      <a:r>
                        <a:rPr lang="en-US" altLang="zh-TW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except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例外情形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N</a:t>
                      </a:r>
                      <a:r>
                        <a:rPr lang="en-US" altLang="zh-TW" sz="1800" i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: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　欲執行的程式碼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N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</a:t>
                      </a:r>
                      <a:r>
                        <a:rPr lang="en-US" altLang="zh-TW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else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: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　欲執行的程式碼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E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</a:t>
                      </a:r>
                      <a:r>
                        <a:rPr lang="en-US" altLang="zh-TW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finally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:</a:t>
                      </a:r>
                    </a:p>
                    <a:p>
                      <a:pPr>
                        <a:lnSpc>
                          <a:spcPts val="2600"/>
                        </a:lnSpc>
                      </a:pPr>
                      <a:r>
                        <a:rPr lang="zh-TW" altLang="en-US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　欲執行的程式碼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675529" y="1845733"/>
            <a:ext cx="2286000" cy="7092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75529" y="4894729"/>
            <a:ext cx="2286000" cy="6364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75529" y="5529004"/>
            <a:ext cx="2286000" cy="6364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75529" y="2552651"/>
            <a:ext cx="2286000" cy="23420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541249" y="3448939"/>
            <a:ext cx="3121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j-lt"/>
                <a:ea typeface="+mj-ea"/>
              </a:rPr>
              <a:t>至少要有</a:t>
            </a:r>
            <a:r>
              <a:rPr lang="zh-TW" altLang="en-US" sz="2000" dirty="0" smtClean="0">
                <a:solidFill>
                  <a:srgbClr val="FF0000"/>
                </a:solidFill>
                <a:latin typeface="+mj-lt"/>
                <a:ea typeface="+mj-ea"/>
              </a:rPr>
              <a:t>一個</a:t>
            </a:r>
            <a:r>
              <a:rPr lang="en-US" altLang="zh-TW" sz="2000" dirty="0">
                <a:latin typeface="+mj-lt"/>
                <a:ea typeface="+mj-ea"/>
              </a:rPr>
              <a:t>except </a:t>
            </a:r>
            <a:r>
              <a:rPr lang="zh-TW" altLang="en-US" sz="2000" dirty="0">
                <a:latin typeface="+mj-lt"/>
                <a:ea typeface="+mj-ea"/>
              </a:rPr>
              <a:t>敘述</a:t>
            </a:r>
            <a:endParaRPr lang="en-US" altLang="zh-TW" sz="2000" dirty="0">
              <a:latin typeface="+mj-lt"/>
              <a:ea typeface="+mj-ea"/>
            </a:endParaRPr>
          </a:p>
          <a:p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 smtClean="0">
                <a:latin typeface="+mj-lt"/>
                <a:ea typeface="+mj-ea"/>
              </a:rPr>
              <a:t>else</a:t>
            </a:r>
            <a:r>
              <a:rPr lang="en-US" altLang="zh-TW" sz="2000" dirty="0">
                <a:latin typeface="+mj-lt"/>
                <a:ea typeface="+mj-ea"/>
              </a:rPr>
              <a:t>: </a:t>
            </a:r>
            <a:r>
              <a:rPr lang="zh-TW" altLang="en-US" sz="2000" dirty="0">
                <a:latin typeface="+mj-lt"/>
                <a:ea typeface="+mj-ea"/>
              </a:rPr>
              <a:t>和</a:t>
            </a:r>
            <a:r>
              <a:rPr lang="en-US" altLang="zh-TW" sz="2000" dirty="0">
                <a:latin typeface="+mj-lt"/>
                <a:ea typeface="+mj-ea"/>
              </a:rPr>
              <a:t> finally: </a:t>
            </a:r>
            <a:r>
              <a:rPr lang="zh-TW" altLang="en-US" sz="2000" dirty="0" smtClean="0">
                <a:latin typeface="+mj-lt"/>
                <a:ea typeface="+mj-ea"/>
              </a:rPr>
              <a:t>則可有可無</a:t>
            </a:r>
            <a:endParaRPr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43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例外</a:t>
            </a:r>
            <a:r>
              <a:rPr lang="en-US" altLang="zh-TW" sz="3600" dirty="0"/>
              <a:t>(except)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如果當</a:t>
            </a:r>
            <a:r>
              <a:rPr lang="en-US" altLang="zh-TW" dirty="0"/>
              <a:t>try </a:t>
            </a:r>
            <a:r>
              <a:rPr lang="zh-TW" altLang="en-US" dirty="0"/>
              <a:t>後面的程式碼執行時發生異常，</a:t>
            </a:r>
            <a:r>
              <a:rPr lang="en-US" altLang="zh-TW" dirty="0"/>
              <a:t>Python </a:t>
            </a:r>
            <a:r>
              <a:rPr lang="zh-TW" altLang="en-US" dirty="0"/>
              <a:t>就跳回到</a:t>
            </a:r>
            <a:r>
              <a:rPr lang="en-US" altLang="zh-TW" dirty="0"/>
              <a:t>try </a:t>
            </a:r>
            <a:r>
              <a:rPr lang="zh-TW" altLang="en-US" dirty="0"/>
              <a:t>的起始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/>
              <a:t>執行</a:t>
            </a:r>
            <a:r>
              <a:rPr lang="zh-TW" altLang="en-US" dirty="0">
                <a:solidFill>
                  <a:srgbClr val="FF0000"/>
                </a:solidFill>
              </a:rPr>
              <a:t>第一個符合該異常的</a:t>
            </a:r>
            <a:r>
              <a:rPr lang="en-US" altLang="zh-TW" dirty="0">
                <a:solidFill>
                  <a:srgbClr val="FF0000"/>
                </a:solidFill>
              </a:rPr>
              <a:t>except </a:t>
            </a:r>
            <a:r>
              <a:rPr lang="zh-TW" altLang="en-US" dirty="0" smtClean="0">
                <a:solidFill>
                  <a:srgbClr val="FF0000"/>
                </a:solidFill>
              </a:rPr>
              <a:t>敘述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等</a:t>
            </a:r>
            <a:r>
              <a:rPr lang="zh-TW" altLang="en-US" dirty="0"/>
              <a:t>異常處理完畢後，程式流程就執行整個</a:t>
            </a:r>
            <a:r>
              <a:rPr lang="en-US" altLang="zh-TW" dirty="0"/>
              <a:t>try </a:t>
            </a:r>
            <a:r>
              <a:rPr lang="zh-TW" altLang="en-US" dirty="0"/>
              <a:t>區塊中的</a:t>
            </a:r>
            <a:r>
              <a:rPr lang="zh-TW" altLang="en-US" dirty="0" smtClean="0"/>
              <a:t>程式碼</a:t>
            </a:r>
            <a:endParaRPr lang="en-US" altLang="zh-TW" dirty="0" smtClean="0"/>
          </a:p>
          <a:p>
            <a:endParaRPr lang="en-US" altLang="zh-TW" b="1" dirty="0">
              <a:solidFill>
                <a:srgbClr val="0070C0"/>
              </a:solidFill>
            </a:endParaRPr>
          </a:p>
          <a:p>
            <a:r>
              <a:rPr lang="zh-TW" altLang="en-US" dirty="0"/>
              <a:t>如果在</a:t>
            </a:r>
            <a:r>
              <a:rPr lang="en-US" altLang="zh-TW" dirty="0"/>
              <a:t>try </a:t>
            </a:r>
            <a:r>
              <a:rPr lang="zh-TW" altLang="en-US" dirty="0"/>
              <a:t>後面的程式碼裡發生了異常，卻沒有匹配的</a:t>
            </a:r>
            <a:r>
              <a:rPr lang="en-US" altLang="zh-TW" dirty="0"/>
              <a:t>except </a:t>
            </a:r>
            <a:r>
              <a:rPr lang="zh-TW" altLang="en-US" dirty="0"/>
              <a:t>敘述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異常將被轉送到上一層的</a:t>
            </a:r>
            <a:r>
              <a:rPr lang="en-US" altLang="zh-TW" dirty="0"/>
              <a:t>try </a:t>
            </a:r>
            <a:r>
              <a:rPr lang="zh-TW" altLang="en-US" dirty="0"/>
              <a:t>區塊處理，或者將結束程式，並印出錯誤資訊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697A-45C7-490E-81EA-5B259D9DB360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例外</a:t>
            </a:r>
            <a:r>
              <a:rPr lang="en-US" altLang="zh-TW" sz="3600" dirty="0"/>
              <a:t>(except)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如果在</a:t>
            </a:r>
            <a:r>
              <a:rPr lang="en-US" altLang="zh-TW" dirty="0"/>
              <a:t>try </a:t>
            </a:r>
            <a:r>
              <a:rPr lang="zh-TW" altLang="en-US" dirty="0"/>
              <a:t>之後的程式碼執行並</a:t>
            </a:r>
            <a:r>
              <a:rPr lang="zh-TW" altLang="en-US" dirty="0" smtClean="0"/>
              <a:t>無發生異常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有</a:t>
            </a:r>
            <a:r>
              <a:rPr lang="en-US" altLang="zh-TW" dirty="0"/>
              <a:t>else: </a:t>
            </a:r>
            <a:r>
              <a:rPr lang="zh-TW" altLang="en-US" dirty="0"/>
              <a:t>的區塊內容的話，</a:t>
            </a:r>
            <a:r>
              <a:rPr lang="en-US" altLang="zh-TW" dirty="0"/>
              <a:t>Python </a:t>
            </a:r>
            <a:r>
              <a:rPr lang="zh-TW" altLang="en-US" dirty="0"/>
              <a:t>便會去執行</a:t>
            </a:r>
            <a:r>
              <a:rPr lang="en-US" altLang="zh-TW" dirty="0"/>
              <a:t>else: </a:t>
            </a:r>
            <a:r>
              <a:rPr lang="zh-TW" altLang="en-US" dirty="0"/>
              <a:t>區塊內部的</a:t>
            </a:r>
            <a:r>
              <a:rPr lang="zh-TW" altLang="en-US" dirty="0" smtClean="0"/>
              <a:t>程式碼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zh-TW" altLang="en-US" dirty="0"/>
              <a:t>再執行</a:t>
            </a:r>
            <a:r>
              <a:rPr lang="en-US" altLang="zh-TW" dirty="0"/>
              <a:t>finally: </a:t>
            </a:r>
            <a:r>
              <a:rPr lang="zh-TW" altLang="en-US" dirty="0"/>
              <a:t>區塊內部的</a:t>
            </a:r>
            <a:r>
              <a:rPr lang="zh-TW" altLang="en-US" dirty="0" smtClean="0"/>
              <a:t>程式碼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於是全部可以順利的執行</a:t>
            </a:r>
            <a:r>
              <a:rPr lang="zh-TW" altLang="en-US" dirty="0"/>
              <a:t>完整個</a:t>
            </a:r>
            <a:r>
              <a:rPr lang="en-US" altLang="zh-TW" dirty="0" err="1"/>
              <a:t>try⋯except</a:t>
            </a:r>
            <a:r>
              <a:rPr lang="en-US" altLang="zh-TW" dirty="0"/>
              <a:t> </a:t>
            </a:r>
            <a:r>
              <a:rPr lang="zh-TW" altLang="en-US" dirty="0" smtClean="0"/>
              <a:t>指令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48F8-4FD4-4B34-9C43-2C13074BF495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2A0-1F11-4AAB-89A3-CB918D74EFA2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C:\Documents and Settings\user6\My Documents\菲絲恩教您學會Python\picture\ch9-fig9-3.t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652" t="4200" r="2120" b="6959"/>
          <a:stretch>
            <a:fillRect/>
          </a:stretch>
        </p:blipFill>
        <p:spPr bwMode="auto">
          <a:xfrm>
            <a:off x="1181998" y="-62754"/>
            <a:ext cx="8177154" cy="645978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743199" y="1371600"/>
            <a:ext cx="1237130" cy="1255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24634" y="3012142"/>
            <a:ext cx="2545978" cy="627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24634" y="3711388"/>
            <a:ext cx="4634754" cy="1568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6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9D05-FD90-4F8A-833F-E2D8F4B63374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 descr="C:\Documents and Settings\user6\My Documents\菲絲恩教您學會Python\picture\ch9-fig9-3.t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652" t="4200" r="2120" b="6959"/>
          <a:stretch>
            <a:fillRect/>
          </a:stretch>
        </p:blipFill>
        <p:spPr bwMode="auto">
          <a:xfrm>
            <a:off x="1181998" y="-62754"/>
            <a:ext cx="8177154" cy="6459787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743198" y="1371600"/>
            <a:ext cx="3881719" cy="6006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13969" y="2142565"/>
            <a:ext cx="6996175" cy="14881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5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7CE0-BA3E-48D6-80C2-4D8391AC8685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C:\Documents and Settings\user6\My Documents\菲絲恩教您學會Python\picture\ch9-fig9-3.t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652" t="4200" r="2120" b="6959"/>
          <a:stretch>
            <a:fillRect/>
          </a:stretch>
        </p:blipFill>
        <p:spPr bwMode="auto">
          <a:xfrm>
            <a:off x="1181998" y="-62754"/>
            <a:ext cx="8177154" cy="6459787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743198" y="1371600"/>
            <a:ext cx="3881719" cy="6006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10839" y="2133600"/>
            <a:ext cx="2655255" cy="14881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6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17747</TotalTime>
  <Words>326</Words>
  <Application>Microsoft Office PowerPoint</Application>
  <PresentationFormat>A4 紙張 (210x297 公釐)</PresentationFormat>
  <Paragraphs>85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Calibri</vt:lpstr>
      <vt:lpstr>Times New Roman</vt:lpstr>
      <vt:lpstr>回顧</vt:lpstr>
      <vt:lpstr>Chapter 11</vt:lpstr>
      <vt:lpstr>例外(except)</vt:lpstr>
      <vt:lpstr>例外(except)</vt:lpstr>
      <vt:lpstr>例外(except)</vt:lpstr>
      <vt:lpstr>例外(except)</vt:lpstr>
      <vt:lpstr>例外(except)</vt:lpstr>
      <vt:lpstr>PowerPoint 簡報</vt:lpstr>
      <vt:lpstr>PowerPoint 簡報</vt:lpstr>
      <vt:lpstr>PowerPoint 簡報</vt:lpstr>
      <vt:lpstr>例外(except)</vt:lpstr>
      <vt:lpstr>例外(except)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1715</cp:revision>
  <cp:lastPrinted>1999-12-27T05:13:43Z</cp:lastPrinted>
  <dcterms:created xsi:type="dcterms:W3CDTF">1995-06-17T23:31:02Z</dcterms:created>
  <dcterms:modified xsi:type="dcterms:W3CDTF">2018-01-17T05:32:41Z</dcterms:modified>
</cp:coreProperties>
</file>