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1"/>
  </p:notesMasterIdLst>
  <p:handoutMasterIdLst>
    <p:handoutMasterId r:id="rId12"/>
  </p:handoutMasterIdLst>
  <p:sldIdLst>
    <p:sldId id="478" r:id="rId2"/>
    <p:sldId id="515" r:id="rId3"/>
    <p:sldId id="645" r:id="rId4"/>
    <p:sldId id="646" r:id="rId5"/>
    <p:sldId id="647" r:id="rId6"/>
    <p:sldId id="648" r:id="rId7"/>
    <p:sldId id="649" r:id="rId8"/>
    <p:sldId id="616" r:id="rId9"/>
    <p:sldId id="650" r:id="rId10"/>
  </p:sldIdLst>
  <p:sldSz cx="9906000" cy="6858000" type="A4"/>
  <p:notesSz cx="6858000" cy="987266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5" autoAdjust="0"/>
    <p:restoredTop sz="88203" autoAdjust="0"/>
  </p:normalViewPr>
  <p:slideViewPr>
    <p:cSldViewPr snapToGrid="0">
      <p:cViewPr varScale="1">
        <p:scale>
          <a:sx n="107" d="100"/>
          <a:sy n="107" d="100"/>
        </p:scale>
        <p:origin x="1488" y="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9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1038C5B5-FD20-4C87-9643-72F7AD52500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9165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3588" y="747713"/>
            <a:ext cx="5330825" cy="36877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89475"/>
            <a:ext cx="5029200" cy="444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第二階層</a:t>
            </a:r>
          </a:p>
          <a:p>
            <a:pPr lvl="2"/>
            <a:r>
              <a:rPr lang="zh-TW" altLang="en-US" smtClean="0"/>
              <a:t>第三階層</a:t>
            </a:r>
          </a:p>
          <a:p>
            <a:pPr lvl="3"/>
            <a:r>
              <a:rPr lang="zh-TW" altLang="en-US" smtClean="0"/>
              <a:t>第四階層</a:t>
            </a:r>
          </a:p>
          <a:p>
            <a:pPr lvl="4"/>
            <a:r>
              <a:rPr lang="zh-TW" altLang="en-US" smtClean="0"/>
              <a:t>第五階層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7BCD5F8D-6D5E-4505-9ECD-8823F9F04B3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8444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3CCF6-4229-42B3-A532-4DE72890726B}" type="slidenum">
              <a:rPr lang="en-CA" altLang="zh-TW"/>
              <a:pPr/>
              <a:t>1</a:t>
            </a:fld>
            <a:endParaRPr lang="en-CA" altLang="zh-TW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5175" y="747713"/>
            <a:ext cx="5327650" cy="3687762"/>
          </a:xfrm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70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4075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758952"/>
            <a:ext cx="817245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91" y="4455621"/>
            <a:ext cx="817245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1FB1-80F3-41E9-B46D-93E55DB424CB}" type="datetime1">
              <a:rPr lang="zh-TW" altLang="en-US" smtClean="0"/>
              <a:t>2018/1/17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38416B8-C1D9-44BF-8C83-64ED1D41A2C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7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548D-F5AB-41FA-869F-6F539585FFA3}" type="datetime1">
              <a:rPr lang="zh-TW" altLang="en-US" smtClean="0"/>
              <a:t>2018/1/17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717F7E3-F026-47E0-8224-E944E65FAACE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14780"/>
            <a:ext cx="2135981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14779"/>
            <a:ext cx="6284119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A3BA-70F1-4B12-8E8A-B57278DB515A}" type="datetime1">
              <a:rPr lang="zh-TW" altLang="en-US" smtClean="0"/>
              <a:t>2018/1/17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7718B88-5190-412D-8BF5-B5BE34D378A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8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8921-41C1-4662-B68A-0C8C90B8F60A}" type="datetime1">
              <a:rPr lang="zh-TW" altLang="en-US" smtClean="0"/>
              <a:t>2018/1/17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489155D-4E26-44B6-8914-4593F627E62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4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758952"/>
            <a:ext cx="817245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4453128"/>
            <a:ext cx="817245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87CBF-8CDE-440A-A5EB-4731C0099F4E}" type="datetime1">
              <a:rPr lang="zh-TW" altLang="en-US" smtClean="0"/>
              <a:t>2018/1/17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E8C3516-1F9F-4592-A857-19C399106FD6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55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1845734"/>
            <a:ext cx="401193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2060" y="1845737"/>
            <a:ext cx="401193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34A23-4804-42D2-9D5D-897988F0CCF5}" type="datetime1">
              <a:rPr lang="zh-TW" altLang="en-US" smtClean="0"/>
              <a:t>2018/1/17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9AC2094-2792-4DA4-85D5-2B7BECF99AD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82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4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206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3FD8E-5E1A-4DB9-99A5-AA6327B4B9F2}" type="datetime1">
              <a:rPr lang="zh-TW" altLang="en-US" smtClean="0"/>
              <a:t>2018/1/17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16F5AD9-7F3E-40BD-97D5-361CC29BBE1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75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1FAC-FE43-46C1-B0FC-C77A4811E50E}" type="datetime1">
              <a:rPr lang="zh-TW" altLang="en-US" smtClean="0"/>
              <a:t>2018/1/17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8587FF4-0FCE-43CE-A658-07BE18F17BA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5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580D8-8F96-46A2-98E0-B8D4ED140A68}" type="datetime1">
              <a:rPr lang="zh-TW" altLang="en-US" smtClean="0"/>
              <a:t>2018/1/17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937A16-B908-4AA8-B4A0-B9B2E68A707F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0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291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82557" y="0"/>
            <a:ext cx="52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4359"/>
            <a:ext cx="2600325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591" y="731520"/>
            <a:ext cx="5426842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5" y="2926080"/>
            <a:ext cx="260032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8229" y="6459787"/>
            <a:ext cx="2127540" cy="365125"/>
          </a:xfrm>
        </p:spPr>
        <p:txBody>
          <a:bodyPr/>
          <a:lstStyle>
            <a:lvl1pPr algn="l">
              <a:defRPr/>
            </a:lvl1pPr>
          </a:lstStyle>
          <a:p>
            <a:fld id="{9F915A0E-5261-4F31-93E7-FD56EF8A90B9}" type="datetime1">
              <a:rPr lang="zh-TW" altLang="en-US" smtClean="0"/>
              <a:t>2018/1/17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00487" y="6459787"/>
            <a:ext cx="3776663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E2B530C7-57D2-4888-B25A-4406967C2E0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0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90342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5074920"/>
            <a:ext cx="822198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905988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1539" y="5907024"/>
            <a:ext cx="822198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7A23-0C38-4194-BAC2-527D25265497}" type="datetime1">
              <a:rPr lang="zh-TW" altLang="en-US" smtClean="0"/>
              <a:t>2018/1/17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4408D10-0B60-4A59-B502-A32B6927C8A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3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906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906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39" y="1845734"/>
            <a:ext cx="817245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42" y="6459787"/>
            <a:ext cx="2008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D2B790-37E0-4AFB-B9C4-B2339274A03D}" type="datetime1">
              <a:rPr lang="zh-TW" altLang="en-US" smtClean="0"/>
              <a:t>2018/1/17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5026" y="6459787"/>
            <a:ext cx="3918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fld id="{49BEFB1C-F18F-4E83-93CD-352AA7EE61D2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4123" y="6459787"/>
            <a:ext cx="1066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69745" y="1737845"/>
            <a:ext cx="80981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71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73443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module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820A-06C1-4C03-807A-E3AFFE3D8E52}" type="datetime1">
              <a:rPr lang="zh-TW" altLang="en-US" smtClean="0"/>
              <a:t>2018/1/17</a:t>
            </a:fld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6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模組</a:t>
            </a:r>
            <a:r>
              <a:rPr lang="en-US" altLang="zh-TW" sz="3600" dirty="0" smtClean="0"/>
              <a:t>(module)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撰寫一些較大的</a:t>
            </a:r>
            <a:r>
              <a:rPr lang="zh-TW" altLang="en-US" dirty="0"/>
              <a:t>程式</a:t>
            </a:r>
            <a:r>
              <a:rPr lang="zh-TW" altLang="en-US" dirty="0" smtClean="0"/>
              <a:t>的時候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可以把主程式分成幾隻較小的程式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又若想要自訂函數在好幾隻不同的程式的使用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可以用模組匯入的方式可以較方便</a:t>
            </a:r>
            <a:r>
              <a:rPr lang="zh-TW" altLang="en-US" dirty="0"/>
              <a:t>來</a:t>
            </a:r>
            <a:r>
              <a:rPr lang="zh-TW" altLang="en-US" dirty="0" smtClean="0"/>
              <a:t>維護程式</a:t>
            </a:r>
            <a:endParaRPr lang="en-US" altLang="zh-TW" dirty="0" smtClean="0"/>
          </a:p>
          <a:p>
            <a:endParaRPr lang="zh-TW" altLang="en-US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5FED-DCBD-4BB1-A48A-425429345617}" type="datetime1">
              <a:rPr lang="zh-TW" altLang="en-US" smtClean="0"/>
              <a:t>2018/1/17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6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模組</a:t>
            </a:r>
            <a:r>
              <a:rPr lang="en-US" altLang="zh-TW" sz="3600" dirty="0" smtClean="0"/>
              <a:t>(module)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Python</a:t>
            </a:r>
            <a:r>
              <a:rPr lang="zh-TW" altLang="en-US" dirty="0"/>
              <a:t>有一個將定義放在檔案中的方法，就叫做模組</a:t>
            </a:r>
            <a:r>
              <a:rPr lang="en-US" altLang="zh-TW" dirty="0"/>
              <a:t>( module )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可以</a:t>
            </a:r>
            <a:r>
              <a:rPr lang="zh-TW" altLang="en-US" dirty="0"/>
              <a:t>利用 </a:t>
            </a:r>
            <a:r>
              <a:rPr lang="en-US" altLang="zh-TW" dirty="0">
                <a:solidFill>
                  <a:srgbClr val="FF0000"/>
                </a:solidFill>
              </a:rPr>
              <a:t>import</a:t>
            </a:r>
            <a:r>
              <a:rPr lang="en-US" altLang="zh-TW" dirty="0"/>
              <a:t> </a:t>
            </a:r>
            <a:r>
              <a:rPr lang="zh-TW" altLang="en-US" dirty="0"/>
              <a:t>指令將定義好的模組</a:t>
            </a:r>
            <a:r>
              <a:rPr lang="zh-TW" altLang="en-US" dirty="0">
                <a:solidFill>
                  <a:srgbClr val="FF0000"/>
                </a:solidFill>
              </a:rPr>
              <a:t>放在其他</a:t>
            </a:r>
            <a:r>
              <a:rPr lang="en-US" altLang="zh-TW" dirty="0">
                <a:solidFill>
                  <a:srgbClr val="FF0000"/>
                </a:solidFill>
              </a:rPr>
              <a:t>module</a:t>
            </a:r>
            <a:r>
              <a:rPr lang="zh-TW" altLang="en-US" dirty="0"/>
              <a:t>中或是放在 </a:t>
            </a:r>
            <a:r>
              <a:rPr lang="en-US" altLang="zh-TW" dirty="0"/>
              <a:t>main </a:t>
            </a:r>
            <a:r>
              <a:rPr lang="zh-TW" altLang="en-US" dirty="0"/>
              <a:t>程式裡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簡單來說，</a:t>
            </a:r>
            <a:r>
              <a:rPr lang="zh-TW" altLang="en-US" dirty="0"/>
              <a:t>模組就是</a:t>
            </a:r>
            <a:r>
              <a:rPr lang="zh-TW" altLang="en-US" dirty="0" smtClean="0"/>
              <a:t>保存了程式碼</a:t>
            </a:r>
            <a:r>
              <a:rPr lang="zh-TW" altLang="en-US" dirty="0"/>
              <a:t>的</a:t>
            </a:r>
            <a:r>
              <a:rPr lang="en-US" altLang="zh-TW" dirty="0"/>
              <a:t>.</a:t>
            </a:r>
            <a:r>
              <a:rPr lang="en-US" altLang="zh-TW" dirty="0" err="1"/>
              <a:t>py</a:t>
            </a:r>
            <a:r>
              <a:rPr lang="en-US" altLang="zh-TW" dirty="0"/>
              <a:t> </a:t>
            </a:r>
            <a:r>
              <a:rPr lang="zh-TW" altLang="en-US" dirty="0"/>
              <a:t>檔，</a:t>
            </a:r>
            <a:r>
              <a:rPr lang="zh-TW" altLang="en-US" dirty="0" smtClean="0"/>
              <a:t>裡面定義</a:t>
            </a:r>
            <a:r>
              <a:rPr lang="zh-TW" altLang="en-US" dirty="0"/>
              <a:t>了</a:t>
            </a:r>
            <a:r>
              <a:rPr lang="zh-TW" altLang="en-US" dirty="0">
                <a:solidFill>
                  <a:srgbClr val="FF0000"/>
                </a:solidFill>
              </a:rPr>
              <a:t>函數</a:t>
            </a:r>
            <a:r>
              <a:rPr lang="zh-TW" altLang="en-US" dirty="0" smtClean="0"/>
              <a:t>、</a:t>
            </a:r>
            <a:r>
              <a:rPr lang="zh-TW" altLang="en-US" dirty="0" smtClean="0">
                <a:solidFill>
                  <a:srgbClr val="FF0000"/>
                </a:solidFill>
              </a:rPr>
              <a:t>變數</a:t>
            </a:r>
            <a:r>
              <a:rPr lang="zh-TW" altLang="en-US" dirty="0"/>
              <a:t>等內容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DD20-F089-4402-ACA4-B7FCC7774567}" type="datetime1">
              <a:rPr lang="zh-TW" altLang="en-US" smtClean="0"/>
              <a:t>2018/1/17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9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模組</a:t>
            </a:r>
            <a:r>
              <a:rPr lang="en-US" altLang="zh-TW" sz="3600" dirty="0" smtClean="0"/>
              <a:t>(module)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>
                <a:solidFill>
                  <a:srgbClr val="0070C0"/>
                </a:solidFill>
              </a:rPr>
              <a:t>要匯入模組</a:t>
            </a:r>
            <a:r>
              <a:rPr lang="zh-TW" altLang="en-US" dirty="0" smtClean="0">
                <a:solidFill>
                  <a:srgbClr val="0070C0"/>
                </a:solidFill>
              </a:rPr>
              <a:t>，使用 </a:t>
            </a:r>
            <a:r>
              <a:rPr lang="en-US" altLang="zh-TW" dirty="0" smtClean="0">
                <a:solidFill>
                  <a:srgbClr val="0070C0"/>
                </a:solidFill>
              </a:rPr>
              <a:t>import </a:t>
            </a:r>
            <a:r>
              <a:rPr lang="zh-TW" altLang="en-US" dirty="0" smtClean="0">
                <a:solidFill>
                  <a:srgbClr val="0070C0"/>
                </a:solidFill>
              </a:rPr>
              <a:t>指令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匯入成功後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zh-TW" altLang="en-US" dirty="0" smtClean="0">
                <a:solidFill>
                  <a:srgbClr val="FF0000"/>
                </a:solidFill>
              </a:rPr>
              <a:t>使用 </a:t>
            </a:r>
            <a:r>
              <a:rPr lang="en-US" altLang="zh-TW" dirty="0" smtClean="0">
                <a:solidFill>
                  <a:srgbClr val="FF0000"/>
                </a:solidFill>
              </a:rPr>
              <a:t>“.” </a:t>
            </a:r>
            <a:r>
              <a:rPr lang="zh-TW" altLang="en-US" dirty="0" smtClean="0">
                <a:solidFill>
                  <a:srgbClr val="FF0000"/>
                </a:solidFill>
              </a:rPr>
              <a:t>來存取相關的函式</a:t>
            </a:r>
            <a:r>
              <a:rPr lang="en-US" altLang="zh-TW" dirty="0" smtClean="0">
                <a:solidFill>
                  <a:srgbClr val="FF0000"/>
                </a:solidFill>
              </a:rPr>
              <a:t>. Ex. </a:t>
            </a:r>
            <a:r>
              <a:rPr lang="zh-TW" altLang="en-US" dirty="0" smtClean="0">
                <a:solidFill>
                  <a:srgbClr val="FF0000"/>
                </a:solidFill>
              </a:rPr>
              <a:t>取出 </a:t>
            </a:r>
            <a:r>
              <a:rPr lang="en-US" altLang="zh-TW" dirty="0" smtClean="0">
                <a:solidFill>
                  <a:srgbClr val="FF0000"/>
                </a:solidFill>
              </a:rPr>
              <a:t>2018</a:t>
            </a:r>
            <a:r>
              <a:rPr lang="zh-TW" altLang="en-US" dirty="0" smtClean="0">
                <a:solidFill>
                  <a:srgbClr val="FF0000"/>
                </a:solidFill>
              </a:rPr>
              <a:t>年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zh-TW" altLang="en-US" dirty="0" smtClean="0">
                <a:solidFill>
                  <a:srgbClr val="FF0000"/>
                </a:solidFill>
              </a:rPr>
              <a:t>月的日曆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55EC-A4A6-4FC3-BC27-B8BF871B1DF6}" type="datetime1">
              <a:rPr lang="zh-TW" altLang="en-US" smtClean="0"/>
              <a:t>2018/1/17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011" y="3524579"/>
            <a:ext cx="3876283" cy="270362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930588" y="3711388"/>
            <a:ext cx="1524000" cy="268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24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模組</a:t>
            </a:r>
            <a:r>
              <a:rPr lang="en-US" altLang="zh-TW" sz="3600" dirty="0"/>
              <a:t>(module)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0070C0"/>
                </a:solidFill>
              </a:rPr>
              <a:t>階乘的計算 </a:t>
            </a:r>
            <a:r>
              <a:rPr lang="en-US" altLang="zh-TW" dirty="0" smtClean="0">
                <a:solidFill>
                  <a:srgbClr val="0070C0"/>
                </a:solidFill>
              </a:rPr>
              <a:t>( fact.py, main.py )</a:t>
            </a:r>
            <a:r>
              <a:rPr lang="en-US" altLang="zh-TW" dirty="0" smtClean="0">
                <a:solidFill>
                  <a:srgbClr val="0070C0"/>
                </a:solidFill>
                <a:latin typeface="+mj-lt"/>
                <a:ea typeface="微軟正黑體" pitchFamily="34" charset="-120"/>
              </a:rPr>
              <a:t> 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D0D7A-BCB1-43C4-AE0A-DFE2738EA53A}" type="datetime1">
              <a:rPr lang="zh-TW" altLang="en-US" smtClean="0"/>
              <a:t>2018/1/17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70" y="2957791"/>
            <a:ext cx="8215974" cy="294994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312024" y="2957791"/>
            <a:ext cx="4867835" cy="3048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748116" y="3747246"/>
            <a:ext cx="2312895" cy="4392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06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模組</a:t>
            </a:r>
            <a:r>
              <a:rPr lang="en-US" altLang="zh-TW" sz="3600" dirty="0" smtClean="0"/>
              <a:t>(module)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>
                <a:solidFill>
                  <a:srgbClr val="0070C0"/>
                </a:solidFill>
              </a:rPr>
              <a:t>如果使用</a:t>
            </a:r>
            <a:r>
              <a:rPr lang="en-US" altLang="zh-TW" dirty="0" smtClean="0">
                <a:solidFill>
                  <a:srgbClr val="0070C0"/>
                </a:solidFill>
              </a:rPr>
              <a:t>from, </a:t>
            </a:r>
            <a:r>
              <a:rPr lang="zh-TW" altLang="en-US" dirty="0" smtClean="0">
                <a:solidFill>
                  <a:srgbClr val="0070C0"/>
                </a:solidFill>
              </a:rPr>
              <a:t>可以針對某個套件單獨匯入特定模組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zh-TW" altLang="en-US" dirty="0" smtClean="0">
                <a:solidFill>
                  <a:srgbClr val="00B050"/>
                </a:solidFill>
              </a:rPr>
              <a:t>匯入成功後</a:t>
            </a:r>
            <a:r>
              <a:rPr lang="en-US" altLang="zh-TW" dirty="0" smtClean="0">
                <a:solidFill>
                  <a:srgbClr val="00B050"/>
                </a:solidFill>
              </a:rPr>
              <a:t>, </a:t>
            </a:r>
            <a:r>
              <a:rPr lang="zh-TW" altLang="en-US" dirty="0" smtClean="0">
                <a:solidFill>
                  <a:srgbClr val="00B050"/>
                </a:solidFill>
              </a:rPr>
              <a:t>直接使用相關的函式就可以了</a:t>
            </a:r>
            <a:endParaRPr lang="en-US" altLang="zh-TW" dirty="0" smtClean="0">
              <a:solidFill>
                <a:srgbClr val="00B05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55EC-A4A6-4FC3-BC27-B8BF871B1DF6}" type="datetime1">
              <a:rPr lang="zh-TW" altLang="en-US" smtClean="0"/>
              <a:t>2018/1/17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054" y="3166221"/>
            <a:ext cx="3574957" cy="308793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772054" y="3469341"/>
            <a:ext cx="3673570" cy="4840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00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模組</a:t>
            </a:r>
            <a:r>
              <a:rPr lang="en-US" altLang="zh-TW" sz="3600" dirty="0" smtClean="0"/>
              <a:t>(module)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>
                <a:solidFill>
                  <a:srgbClr val="0070C0"/>
                </a:solidFill>
              </a:rPr>
              <a:t>如果使用</a:t>
            </a:r>
            <a:r>
              <a:rPr lang="en-US" altLang="zh-TW" dirty="0" smtClean="0">
                <a:solidFill>
                  <a:srgbClr val="0070C0"/>
                </a:solidFill>
              </a:rPr>
              <a:t>as, </a:t>
            </a:r>
            <a:r>
              <a:rPr lang="zh-TW" altLang="en-US" dirty="0" smtClean="0">
                <a:solidFill>
                  <a:srgbClr val="0070C0"/>
                </a:solidFill>
              </a:rPr>
              <a:t>可以替某個套件取個較短的別名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zh-TW" altLang="en-US" dirty="0" smtClean="0">
                <a:solidFill>
                  <a:srgbClr val="00B050"/>
                </a:solidFill>
              </a:rPr>
              <a:t>匯入成功後</a:t>
            </a:r>
            <a:r>
              <a:rPr lang="en-US" altLang="zh-TW" dirty="0" smtClean="0">
                <a:solidFill>
                  <a:srgbClr val="00B050"/>
                </a:solidFill>
              </a:rPr>
              <a:t>, </a:t>
            </a:r>
            <a:r>
              <a:rPr lang="zh-TW" altLang="en-US" dirty="0" smtClean="0">
                <a:solidFill>
                  <a:srgbClr val="00B050"/>
                </a:solidFill>
              </a:rPr>
              <a:t>直接使用相關的函式就可以了</a:t>
            </a:r>
            <a:endParaRPr lang="en-US" altLang="zh-TW" dirty="0" smtClean="0">
              <a:solidFill>
                <a:srgbClr val="00B05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55EC-A4A6-4FC3-BC27-B8BF871B1DF6}" type="datetime1">
              <a:rPr lang="zh-TW" altLang="en-US" smtClean="0"/>
              <a:t>2018/1/17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1" y="3312895"/>
            <a:ext cx="5068724" cy="270242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267938" y="3204523"/>
            <a:ext cx="3854955" cy="4889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18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隨堂練習</a:t>
            </a:r>
            <a:endParaRPr lang="zh-TW" altLang="en-US" sz="36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04A3-1527-4184-999D-62700F2155A8}" type="datetime1">
              <a:rPr lang="zh-TW" altLang="en-US" smtClean="0"/>
              <a:t>2018/1/17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891540" y="2036211"/>
            <a:ext cx="724294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>
                <a:latin typeface="+mj-lt"/>
                <a:ea typeface="+mj-ea"/>
              </a:rPr>
              <a:t>Problem : </a:t>
            </a:r>
            <a:r>
              <a:rPr lang="zh-TW" altLang="en-US" sz="2000" dirty="0" smtClean="0">
                <a:latin typeface="+mj-lt"/>
                <a:ea typeface="+mj-ea"/>
              </a:rPr>
              <a:t>寫一個函數程式</a:t>
            </a:r>
            <a:r>
              <a:rPr lang="en-US" altLang="zh-TW" sz="2000" dirty="0" smtClean="0">
                <a:latin typeface="+mj-lt"/>
                <a:ea typeface="+mj-ea"/>
              </a:rPr>
              <a:t>(ex </a:t>
            </a:r>
            <a:r>
              <a:rPr lang="en-US" altLang="zh-TW" sz="2000" dirty="0" err="1" smtClean="0">
                <a:latin typeface="+mj-lt"/>
                <a:ea typeface="+mj-ea"/>
              </a:rPr>
              <a:t>abc</a:t>
            </a:r>
            <a:r>
              <a:rPr lang="en-US" altLang="zh-TW" sz="2000" dirty="0" smtClean="0">
                <a:latin typeface="+mj-lt"/>
                <a:ea typeface="+mj-ea"/>
              </a:rPr>
              <a:t>) </a:t>
            </a:r>
            <a:r>
              <a:rPr lang="zh-TW" altLang="en-US" sz="2000" dirty="0" smtClean="0">
                <a:latin typeface="+mj-lt"/>
                <a:ea typeface="+mj-ea"/>
              </a:rPr>
              <a:t>計算 </a:t>
            </a:r>
            <a:r>
              <a:rPr lang="en-US" altLang="zh-TW" sz="2000" dirty="0">
                <a:latin typeface="+mj-lt"/>
                <a:ea typeface="+mj-ea"/>
              </a:rPr>
              <a:t>1</a:t>
            </a:r>
            <a:r>
              <a:rPr lang="en-US" altLang="zh-TW" sz="2000" baseline="30000" dirty="0">
                <a:latin typeface="+mj-lt"/>
                <a:ea typeface="+mj-ea"/>
              </a:rPr>
              <a:t>2</a:t>
            </a:r>
            <a:r>
              <a:rPr lang="en-US" altLang="zh-TW" sz="2000" dirty="0">
                <a:latin typeface="+mj-lt"/>
                <a:ea typeface="+mj-ea"/>
              </a:rPr>
              <a:t> + </a:t>
            </a:r>
            <a:r>
              <a:rPr lang="en-US" altLang="zh-TW" sz="2000" dirty="0" smtClean="0">
                <a:latin typeface="+mj-lt"/>
                <a:ea typeface="+mj-ea"/>
              </a:rPr>
              <a:t>2</a:t>
            </a:r>
            <a:r>
              <a:rPr lang="en-US" altLang="zh-TW" sz="2000" baseline="30000" dirty="0" smtClean="0">
                <a:latin typeface="+mj-lt"/>
                <a:ea typeface="+mj-ea"/>
              </a:rPr>
              <a:t>2 </a:t>
            </a:r>
            <a:r>
              <a:rPr lang="en-US" altLang="zh-TW" sz="2000" dirty="0">
                <a:latin typeface="+mj-lt"/>
                <a:ea typeface="+mj-ea"/>
              </a:rPr>
              <a:t>+ </a:t>
            </a:r>
            <a:r>
              <a:rPr lang="en-US" altLang="zh-TW" sz="2000" dirty="0" smtClean="0">
                <a:latin typeface="+mj-lt"/>
                <a:ea typeface="+mj-ea"/>
              </a:rPr>
              <a:t>3</a:t>
            </a:r>
            <a:r>
              <a:rPr lang="en-US" altLang="zh-TW" sz="2000" baseline="30000" dirty="0" smtClean="0">
                <a:latin typeface="+mj-lt"/>
                <a:ea typeface="+mj-ea"/>
              </a:rPr>
              <a:t>2 </a:t>
            </a:r>
            <a:r>
              <a:rPr lang="en-US" altLang="zh-TW" sz="2000" dirty="0" smtClean="0">
                <a:latin typeface="+mj-lt"/>
                <a:ea typeface="+mj-ea"/>
              </a:rPr>
              <a:t>+… +n</a:t>
            </a:r>
            <a:r>
              <a:rPr lang="en-US" altLang="zh-TW" sz="2000" baseline="30000" dirty="0" smtClean="0">
                <a:latin typeface="+mj-lt"/>
                <a:ea typeface="+mj-ea"/>
              </a:rPr>
              <a:t>2</a:t>
            </a:r>
          </a:p>
          <a:p>
            <a:endParaRPr lang="en-US" altLang="zh-TW" sz="2000" dirty="0" smtClean="0">
              <a:latin typeface="+mj-lt"/>
              <a:ea typeface="+mj-ea"/>
            </a:endParaRPr>
          </a:p>
          <a:p>
            <a:r>
              <a:rPr lang="en-US" altLang="zh-TW" sz="2000" dirty="0" smtClean="0">
                <a:latin typeface="+mj-lt"/>
                <a:ea typeface="+mj-ea"/>
              </a:rPr>
              <a:t>Step :</a:t>
            </a:r>
          </a:p>
          <a:p>
            <a:endParaRPr lang="en-US" altLang="zh-TW" sz="2000" dirty="0" smtClean="0">
              <a:latin typeface="+mj-lt"/>
              <a:ea typeface="+mj-ea"/>
            </a:endParaRPr>
          </a:p>
          <a:p>
            <a:r>
              <a:rPr lang="en-US" altLang="zh-TW" sz="2000" dirty="0">
                <a:latin typeface="+mj-lt"/>
                <a:ea typeface="+mj-ea"/>
              </a:rPr>
              <a:t>1</a:t>
            </a:r>
            <a:r>
              <a:rPr lang="en-US" altLang="zh-TW" sz="2000" dirty="0" smtClean="0">
                <a:latin typeface="+mj-lt"/>
                <a:ea typeface="+mj-ea"/>
              </a:rPr>
              <a:t>.     </a:t>
            </a:r>
            <a:r>
              <a:rPr lang="zh-TW" altLang="en-US" sz="2000" dirty="0" smtClean="0">
                <a:latin typeface="+mj-lt"/>
                <a:ea typeface="+mj-ea"/>
              </a:rPr>
              <a:t>打開一個文件寫入一個數字</a:t>
            </a:r>
            <a:r>
              <a:rPr lang="en-US" altLang="zh-TW" sz="2000" dirty="0" smtClean="0">
                <a:latin typeface="+mj-lt"/>
                <a:ea typeface="+mj-ea"/>
              </a:rPr>
              <a:t>(n)</a:t>
            </a:r>
          </a:p>
          <a:p>
            <a:pPr marL="457200" indent="-457200">
              <a:buAutoNum type="arabicPeriod"/>
            </a:pPr>
            <a:endParaRPr lang="en-US" altLang="zh-TW" sz="2000" dirty="0" smtClean="0">
              <a:latin typeface="+mj-lt"/>
              <a:ea typeface="+mj-ea"/>
            </a:endParaRPr>
          </a:p>
          <a:p>
            <a:r>
              <a:rPr lang="en-US" altLang="zh-TW" sz="2000" dirty="0" smtClean="0">
                <a:latin typeface="+mj-lt"/>
                <a:ea typeface="+mj-ea"/>
              </a:rPr>
              <a:t>2.     </a:t>
            </a:r>
            <a:r>
              <a:rPr lang="zh-TW" altLang="en-US" sz="2000" dirty="0" smtClean="0">
                <a:latin typeface="+mj-lt"/>
                <a:ea typeface="+mj-ea"/>
              </a:rPr>
              <a:t>開檔後將取數字讀出後轉成數字後取得計算結果後</a:t>
            </a:r>
            <a:endParaRPr lang="en-US" altLang="zh-TW" sz="2000" dirty="0" smtClean="0">
              <a:latin typeface="+mj-lt"/>
              <a:ea typeface="+mj-ea"/>
            </a:endParaRPr>
          </a:p>
          <a:p>
            <a:pPr marL="457200" indent="-457200">
              <a:buAutoNum type="arabicPeriod"/>
            </a:pPr>
            <a:endParaRPr lang="en-US" altLang="zh-TW" sz="2000" dirty="0">
              <a:latin typeface="+mj-lt"/>
              <a:ea typeface="+mj-ea"/>
            </a:endParaRPr>
          </a:p>
          <a:p>
            <a:r>
              <a:rPr lang="en-US" altLang="zh-TW" sz="2000" dirty="0" smtClean="0">
                <a:latin typeface="+mj-lt"/>
                <a:ea typeface="+mj-ea"/>
              </a:rPr>
              <a:t>3.     </a:t>
            </a:r>
            <a:r>
              <a:rPr lang="zh-TW" altLang="en-US" sz="2000" dirty="0" smtClean="0">
                <a:latin typeface="+mj-lt"/>
                <a:ea typeface="+mj-ea"/>
              </a:rPr>
              <a:t>輸出答案</a:t>
            </a:r>
            <a:endParaRPr lang="en-US" altLang="zh-TW" sz="2000" dirty="0" smtClean="0">
              <a:latin typeface="+mj-lt"/>
              <a:ea typeface="+mj-ea"/>
            </a:endParaRPr>
          </a:p>
          <a:p>
            <a:pPr marL="457200" indent="-457200">
              <a:buAutoNum type="arabicPeriod"/>
            </a:pPr>
            <a:endParaRPr lang="en-US" altLang="zh-TW" sz="20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1242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DE19-41BA-44BE-B18C-BA532416F7CE}" type="datetime1">
              <a:rPr lang="zh-TW" altLang="en-US" smtClean="0"/>
              <a:t>2018/1/17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891542" y="1395887"/>
            <a:ext cx="8172450" cy="4022725"/>
          </a:xfrm>
        </p:spPr>
        <p:txBody>
          <a:bodyPr>
            <a:normAutofit/>
          </a:bodyPr>
          <a:lstStyle/>
          <a:p>
            <a:pPr algn="ctr"/>
            <a:endParaRPr lang="en-US" altLang="zh-TW" sz="8000" dirty="0" smtClean="0"/>
          </a:p>
          <a:p>
            <a:pPr algn="ctr"/>
            <a:r>
              <a:rPr lang="en-US" altLang="zh-TW" sz="6000" dirty="0" smtClean="0"/>
              <a:t>Any Questions !?</a:t>
            </a:r>
          </a:p>
          <a:p>
            <a:pPr algn="ctr"/>
            <a:endParaRPr lang="en-US" altLang="zh-TW" sz="6000" dirty="0"/>
          </a:p>
        </p:txBody>
      </p:sp>
    </p:spTree>
    <p:extLst>
      <p:ext uri="{BB962C8B-B14F-4D97-AF65-F5344CB8AC3E}">
        <p14:creationId xmlns:p14="http://schemas.microsoft.com/office/powerpoint/2010/main" val="426123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2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17752</TotalTime>
  <Words>299</Words>
  <Application>Microsoft Office PowerPoint</Application>
  <PresentationFormat>A4 紙張 (210x297 公釐)</PresentationFormat>
  <Paragraphs>63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Calibri</vt:lpstr>
      <vt:lpstr>Times New Roman</vt:lpstr>
      <vt:lpstr>回顧</vt:lpstr>
      <vt:lpstr>Chapter 12</vt:lpstr>
      <vt:lpstr>模組(module)</vt:lpstr>
      <vt:lpstr>模組(module)</vt:lpstr>
      <vt:lpstr>模組(module)</vt:lpstr>
      <vt:lpstr>模組(module)</vt:lpstr>
      <vt:lpstr>模組(module)</vt:lpstr>
      <vt:lpstr>模組(module)</vt:lpstr>
      <vt:lpstr>隨堂練習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沒有投影片標題</dc:title>
  <dc:creator>Ko-Wei Huang</dc:creator>
  <cp:lastModifiedBy>user</cp:lastModifiedBy>
  <cp:revision>1687</cp:revision>
  <cp:lastPrinted>1999-12-27T05:13:43Z</cp:lastPrinted>
  <dcterms:created xsi:type="dcterms:W3CDTF">1995-06-17T23:31:02Z</dcterms:created>
  <dcterms:modified xsi:type="dcterms:W3CDTF">2018-01-17T05:32:23Z</dcterms:modified>
</cp:coreProperties>
</file>